
<file path=[Content_Types].xml><?xml version="1.0" encoding="utf-8"?>
<Types xmlns="http://schemas.openxmlformats.org/package/2006/content-types">
  <Default Extension="fntdata" ContentType="application/x-fontdata"/>
  <Default Extension="jpe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Canva Sans" panose="020B0604020202020204" charset="0"/>
      <p:regular r:id="rId12"/>
    </p:embeddedFont>
    <p:embeddedFont>
      <p:font typeface="Canva Sans Bold" panose="020B0604020202020204" charset="0"/>
      <p:regular r:id="rId13"/>
    </p:embeddedFont>
    <p:embeddedFont>
      <p:font typeface="Canva Sans Italics"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10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12.04.2024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Here is a basic outline of how machine learning was implemented for the dynamic positioning spoon</a:t>
            </a:r>
          </a:p>
          <a:p>
            <a:endParaRPr lang="en-US"/>
          </a:p>
          <a:p>
            <a:r>
              <a:rPr lang="en-US"/>
              <a:t>The final goal is to utilize the machine learning approach to achieve greater stabilization in spoon positioning, while also assessing the severity level of the patient's condition and providing personalized recommendations.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svg"/><Relationship Id="rId11" Type="http://schemas.openxmlformats.org/officeDocument/2006/relationships/image" Target="../media/image7.png"/><Relationship Id="rId5" Type="http://schemas.openxmlformats.org/officeDocument/2006/relationships/image" Target="../media/image1.png"/><Relationship Id="rId10" Type="http://schemas.openxmlformats.org/officeDocument/2006/relationships/image" Target="../media/image6.sv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slideLayout" Target="../slideLayouts/slideLayout7.xml"/><Relationship Id="rId7" Type="http://schemas.openxmlformats.org/officeDocument/2006/relationships/image" Target="../media/image6.sv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7.xml"/><Relationship Id="rId7" Type="http://schemas.openxmlformats.org/officeDocument/2006/relationships/image" Target="../media/image2.svg"/><Relationship Id="rId12" Type="http://schemas.openxmlformats.org/officeDocument/2006/relationships/image" Target="../media/image7.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3.pn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7.xml"/><Relationship Id="rId7" Type="http://schemas.openxmlformats.org/officeDocument/2006/relationships/image" Target="../media/image2.sv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7.xml"/><Relationship Id="rId7" Type="http://schemas.openxmlformats.org/officeDocument/2006/relationships/image" Target="../media/image6.sv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7.xml"/><Relationship Id="rId7" Type="http://schemas.openxmlformats.org/officeDocument/2006/relationships/image" Target="../media/image2.sv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6.sv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6.svg"/><Relationship Id="rId3" Type="http://schemas.microsoft.com/office/2007/relationships/media" Target="../media/media9.m4a"/><Relationship Id="rId7" Type="http://schemas.openxmlformats.org/officeDocument/2006/relationships/image" Target="../media/image5.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15.jpeg"/><Relationship Id="rId5" Type="http://schemas.openxmlformats.org/officeDocument/2006/relationships/slideLayout" Target="../slideLayouts/slideLayout7.xml"/><Relationship Id="rId4" Type="http://schemas.openxmlformats.org/officeDocument/2006/relationships/audio" Target="../media/media9.m4a"/><Relationship Id="rId9"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7.xml"/><Relationship Id="rId7" Type="http://schemas.openxmlformats.org/officeDocument/2006/relationships/image" Target="../media/image6.sv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15221" y="7314731"/>
            <a:ext cx="5352203" cy="5381557"/>
          </a:xfrm>
          <a:custGeom>
            <a:avLst/>
            <a:gdLst/>
            <a:ahLst/>
            <a:cxnLst/>
            <a:rect l="l" t="t" r="r" b="b"/>
            <a:pathLst>
              <a:path w="5352203" h="5381557">
                <a:moveTo>
                  <a:pt x="0" y="0"/>
                </a:moveTo>
                <a:lnTo>
                  <a:pt x="5352203" y="0"/>
                </a:lnTo>
                <a:lnTo>
                  <a:pt x="5352203" y="5381557"/>
                </a:lnTo>
                <a:lnTo>
                  <a:pt x="0" y="53815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 name="Freeform 3"/>
          <p:cNvSpPr/>
          <p:nvPr/>
        </p:nvSpPr>
        <p:spPr>
          <a:xfrm>
            <a:off x="1317320" y="1570790"/>
            <a:ext cx="6574398" cy="8229600"/>
          </a:xfrm>
          <a:custGeom>
            <a:avLst/>
            <a:gdLst/>
            <a:ahLst/>
            <a:cxnLst/>
            <a:rect l="l" t="t" r="r" b="b"/>
            <a:pathLst>
              <a:path w="6574398" h="8229600">
                <a:moveTo>
                  <a:pt x="0" y="0"/>
                </a:moveTo>
                <a:lnTo>
                  <a:pt x="6574398" y="0"/>
                </a:lnTo>
                <a:lnTo>
                  <a:pt x="6574398" y="8229600"/>
                </a:lnTo>
                <a:lnTo>
                  <a:pt x="0" y="8229600"/>
                </a:lnTo>
                <a:lnTo>
                  <a:pt x="0" y="0"/>
                </a:lnTo>
                <a:close/>
              </a:path>
            </a:pathLst>
          </a:custGeom>
          <a:blipFill>
            <a:blip r:embed="rId7"/>
            <a:stretch>
              <a:fillRect/>
            </a:stretch>
          </a:blipFill>
        </p:spPr>
        <p:txBody>
          <a:bodyPr/>
          <a:lstStyle/>
          <a:p>
            <a:endParaRPr lang="en-US"/>
          </a:p>
        </p:txBody>
      </p:sp>
      <p:sp>
        <p:nvSpPr>
          <p:cNvPr id="4" name="Freeform 4"/>
          <p:cNvSpPr/>
          <p:nvPr/>
        </p:nvSpPr>
        <p:spPr>
          <a:xfrm>
            <a:off x="9523084" y="1570790"/>
            <a:ext cx="8045970" cy="8069952"/>
          </a:xfrm>
          <a:custGeom>
            <a:avLst/>
            <a:gdLst/>
            <a:ahLst/>
            <a:cxnLst/>
            <a:rect l="l" t="t" r="r" b="b"/>
            <a:pathLst>
              <a:path w="8045970" h="8069952">
                <a:moveTo>
                  <a:pt x="0" y="0"/>
                </a:moveTo>
                <a:lnTo>
                  <a:pt x="8045970" y="0"/>
                </a:lnTo>
                <a:lnTo>
                  <a:pt x="8045970" y="8069952"/>
                </a:lnTo>
                <a:lnTo>
                  <a:pt x="0" y="8069952"/>
                </a:lnTo>
                <a:lnTo>
                  <a:pt x="0" y="0"/>
                </a:lnTo>
                <a:close/>
              </a:path>
            </a:pathLst>
          </a:custGeom>
          <a:blipFill>
            <a:blip r:embed="rId8"/>
            <a:stretch>
              <a:fillRect/>
            </a:stretch>
          </a:blipFill>
        </p:spPr>
        <p:txBody>
          <a:bodyPr/>
          <a:lstStyle/>
          <a:p>
            <a:endParaRPr lang="en-US"/>
          </a:p>
        </p:txBody>
      </p:sp>
      <p:sp>
        <p:nvSpPr>
          <p:cNvPr id="5" name="Freeform 5"/>
          <p:cNvSpPr/>
          <p:nvPr/>
        </p:nvSpPr>
        <p:spPr>
          <a:xfrm>
            <a:off x="-2653430" y="-2049027"/>
            <a:ext cx="22293929" cy="3445425"/>
          </a:xfrm>
          <a:custGeom>
            <a:avLst/>
            <a:gdLst/>
            <a:ahLst/>
            <a:cxnLst/>
            <a:rect l="l" t="t" r="r" b="b"/>
            <a:pathLst>
              <a:path w="22293929" h="3445425">
                <a:moveTo>
                  <a:pt x="0" y="0"/>
                </a:moveTo>
                <a:lnTo>
                  <a:pt x="22293929" y="0"/>
                </a:lnTo>
                <a:lnTo>
                  <a:pt x="22293929" y="3445425"/>
                </a:lnTo>
                <a:lnTo>
                  <a:pt x="0" y="344542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6" name="TextBox 6"/>
          <p:cNvSpPr txBox="1"/>
          <p:nvPr/>
        </p:nvSpPr>
        <p:spPr>
          <a:xfrm>
            <a:off x="-238927" y="94972"/>
            <a:ext cx="18765854" cy="738504"/>
          </a:xfrm>
          <a:prstGeom prst="rect">
            <a:avLst/>
          </a:prstGeom>
        </p:spPr>
        <p:txBody>
          <a:bodyPr lIns="0" tIns="0" rIns="0" bIns="0" rtlCol="0" anchor="t">
            <a:spAutoFit/>
          </a:bodyPr>
          <a:lstStyle/>
          <a:p>
            <a:pPr algn="ctr">
              <a:lnSpc>
                <a:spcPts val="6020"/>
              </a:lnSpc>
            </a:pPr>
            <a:r>
              <a:rPr lang="en-US" sz="4300">
                <a:solidFill>
                  <a:srgbClr val="000000"/>
                </a:solidFill>
                <a:latin typeface="Canva Sans Bold"/>
              </a:rPr>
              <a:t>Basic Outline of the Machine Learning Implementation of the Spoon</a:t>
            </a:r>
          </a:p>
        </p:txBody>
      </p:sp>
      <p:pic>
        <p:nvPicPr>
          <p:cNvPr id="24" name="Audio 23">
            <a:hlinkClick r:id="" action="ppaction://media"/>
            <a:extLst>
              <a:ext uri="{FF2B5EF4-FFF2-40B4-BE49-F238E27FC236}">
                <a16:creationId xmlns:a16="http://schemas.microsoft.com/office/drawing/2014/main" id="{3DB145D1-E86B-E652-844B-0945F726B5A5}"/>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266612" t="-266612" r="-266612" b="-266612"/>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9249"/>
    </mc:Choice>
    <mc:Fallback>
      <p:transition spd="slow" advTm="292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extLst>
    <p:ext uri="{3A86A75C-4F4B-4683-9AE1-C65F6400EC91}">
      <p14:laserTraceLst xmlns:p14="http://schemas.microsoft.com/office/powerpoint/2010/main">
        <p14:tracePtLst>
          <p14:tracePt t="317" x="7258050" y="8007350"/>
          <p14:tracePt t="325" x="7178675" y="8242300"/>
          <p14:tracePt t="332" x="7113588" y="8439150"/>
          <p14:tracePt t="349" x="6929438" y="8793163"/>
          <p14:tracePt t="366" x="6746875" y="9107488"/>
          <p14:tracePt t="382" x="6694488" y="9172575"/>
          <p14:tracePt t="400" x="6654800" y="9212263"/>
          <p14:tracePt t="401" x="6629400" y="9239250"/>
          <p14:tracePt t="416" x="6602413" y="9251950"/>
          <p14:tracePt t="432" x="6562725" y="9264650"/>
          <p14:tracePt t="451" x="6550025" y="9264650"/>
          <p14:tracePt t="466" x="6537325" y="9264650"/>
          <p14:tracePt t="482" x="6484938" y="9251950"/>
          <p14:tracePt t="500" x="6419850" y="9147175"/>
          <p14:tracePt t="515" x="6367463" y="9055100"/>
          <p14:tracePt t="533" x="6353175" y="8990013"/>
          <p14:tracePt t="549" x="6340475" y="8910638"/>
          <p14:tracePt t="549" x="6340475" y="8897938"/>
          <p14:tracePt t="565" x="6340475" y="8845550"/>
          <p14:tracePt t="582" x="6340475" y="8818563"/>
          <p14:tracePt t="598" x="6340475" y="8805863"/>
          <p14:tracePt t="615" x="6340475" y="8780463"/>
          <p14:tracePt t="632" x="6353175" y="8780463"/>
          <p14:tracePt t="633" x="6367463" y="8780463"/>
          <p14:tracePt t="649" x="6380163" y="8766175"/>
          <p14:tracePt t="666" x="6380163" y="8753475"/>
          <p14:tracePt t="690" x="6380163" y="8740775"/>
          <p14:tracePt t="788" x="6367463" y="8740775"/>
          <p14:tracePt t="810" x="6367463" y="8728075"/>
          <p14:tracePt t="823" x="6353175" y="8728075"/>
          <p14:tracePt t="909" x="6340475" y="8728075"/>
          <p14:tracePt t="956" x="6340475" y="8713788"/>
          <p14:tracePt t="1160" x="6340475" y="8701088"/>
          <p14:tracePt t="1540" x="6300788" y="8688388"/>
          <p14:tracePt t="1546" x="6235700" y="8648700"/>
          <p14:tracePt t="1552" x="6183313" y="8623300"/>
          <p14:tracePt t="1566" x="6051550" y="8531225"/>
          <p14:tracePt t="1582" x="5934075" y="8399463"/>
          <p14:tracePt t="1598" x="5764213" y="8229600"/>
          <p14:tracePt t="1615" x="5646738" y="8097838"/>
          <p14:tracePt t="1616" x="5594350" y="7993063"/>
          <p14:tracePt t="1632" x="5514975" y="7850188"/>
          <p14:tracePt t="1649" x="5462588" y="7653338"/>
          <p14:tracePt t="1650" x="5422900" y="7561263"/>
          <p14:tracePt t="1665" x="5397500" y="7299325"/>
          <p14:tracePt t="1681" x="5370513" y="6972300"/>
          <p14:tracePt t="1699" x="5397500" y="6696075"/>
          <p14:tracePt t="1699" x="5410200" y="6630988"/>
          <p14:tracePt t="1715" x="5437188" y="6565900"/>
          <p14:tracePt t="1732" x="5437188" y="6551613"/>
          <p14:tracePt t="1748" x="5449888" y="6538913"/>
          <p14:tracePt t="1765" x="5462588" y="6526213"/>
          <p14:tracePt t="1781" x="5475288" y="6526213"/>
          <p14:tracePt t="1798" x="5514975" y="6486525"/>
          <p14:tracePt t="1815" x="5567363" y="6434138"/>
          <p14:tracePt t="1832" x="5684838" y="6342063"/>
          <p14:tracePt t="1848" x="5751513" y="6303963"/>
          <p14:tracePt t="1865" x="5803900" y="6251575"/>
          <p14:tracePt t="1882" x="5856288" y="6199188"/>
          <p14:tracePt t="1899" x="5894388" y="6159500"/>
          <p14:tracePt t="1915" x="5921375" y="6145213"/>
          <p14:tracePt t="1931" x="5946775" y="6107113"/>
          <p14:tracePt t="1948" x="5973763" y="6080125"/>
          <p14:tracePt t="1965" x="6013450" y="6054725"/>
          <p14:tracePt t="1966" x="6026150" y="6027738"/>
          <p14:tracePt t="1981" x="6065838" y="5988050"/>
          <p14:tracePt t="1998" x="6118225" y="5922963"/>
          <p14:tracePt t="2015" x="6170613" y="5870575"/>
          <p14:tracePt t="2016" x="6196013" y="5845175"/>
          <p14:tracePt t="2032" x="6235700" y="5765800"/>
          <p14:tracePt t="2048" x="6288088" y="5688013"/>
          <p14:tracePt t="2065" x="6380163" y="5568950"/>
          <p14:tracePt t="2081" x="6445250" y="5476875"/>
          <p14:tracePt t="2098" x="6497638" y="5372100"/>
          <p14:tracePt t="2115" x="6562725" y="5267325"/>
          <p14:tracePt t="2132" x="6589713" y="5229225"/>
          <p14:tracePt t="2148" x="6629400" y="5189538"/>
          <p14:tracePt t="2149" x="6642100" y="5162550"/>
          <p14:tracePt t="2165" x="6681788" y="5124450"/>
          <p14:tracePt t="2182" x="6719888" y="5084763"/>
          <p14:tracePt t="2198" x="6759575" y="5057775"/>
          <p14:tracePt t="2216" x="6799263" y="5032375"/>
          <p14:tracePt t="2232" x="6877050" y="4992688"/>
          <p14:tracePt t="2233" x="6916738" y="4979988"/>
          <p14:tracePt t="2248" x="7034213" y="4927600"/>
          <p14:tracePt t="2266" x="7218363" y="4875213"/>
          <p14:tracePt t="2282" x="7440613" y="4822825"/>
          <p14:tracePt t="2283" x="7558088" y="4810125"/>
          <p14:tracePt t="2298" x="7821613" y="4783138"/>
          <p14:tracePt t="2315" x="8096250" y="4743450"/>
          <p14:tracePt t="2331" x="8345488" y="4703763"/>
          <p14:tracePt t="2348" x="8462963" y="4678363"/>
          <p14:tracePt t="2366" x="8697913" y="4613275"/>
          <p14:tracePt t="2381" x="8999538" y="4521200"/>
          <p14:tracePt t="2398" x="9380538" y="4441825"/>
          <p14:tracePt t="2416" x="9890125" y="4351338"/>
          <p14:tracePt t="2432" x="10113963" y="4311650"/>
          <p14:tracePt t="2448" x="10361613" y="4271963"/>
          <p14:tracePt t="2449" x="10493375" y="4246563"/>
          <p14:tracePt t="2465" x="10742613" y="4194175"/>
          <p14:tracePt t="2481" x="10912475" y="4154488"/>
          <p14:tracePt t="2499" x="11149013" y="3930650"/>
          <p14:tracePt t="2515" x="11279188" y="3760788"/>
          <p14:tracePt t="2532" x="11331575" y="3721100"/>
          <p14:tracePt t="2548" x="11371263" y="3695700"/>
          <p14:tracePt t="2570" x="11383963" y="3695700"/>
          <p14:tracePt t="2583" x="11396663" y="3695700"/>
          <p14:tracePt t="2605" x="11410950" y="3695700"/>
          <p14:tracePt t="2615" x="11423650" y="3695700"/>
          <p14:tracePt t="2632" x="11476038" y="3787775"/>
          <p14:tracePt t="2649" x="11541125" y="3905250"/>
          <p14:tracePt t="2665" x="11568113" y="3983038"/>
          <p14:tracePt t="2682" x="11580813" y="4022725"/>
          <p14:tracePt t="2683" x="11580813" y="4062413"/>
          <p14:tracePt t="2698" x="11593513" y="4087813"/>
          <p14:tracePt t="2715" x="11606213" y="4127500"/>
          <p14:tracePt t="2731" x="11620500" y="4206875"/>
          <p14:tracePt t="2748" x="11620500" y="4271963"/>
          <p14:tracePt t="2766" x="11606213" y="4311650"/>
          <p14:tracePt t="2781" x="11593513" y="4337050"/>
          <p14:tracePt t="2798" x="11568113" y="4389438"/>
          <p14:tracePt t="2816" x="11515725" y="4456113"/>
          <p14:tracePt t="2832" x="11476038" y="4508500"/>
          <p14:tracePt t="2848" x="11436350" y="4546600"/>
          <p14:tracePt t="2849" x="11410950" y="4560888"/>
          <p14:tracePt t="2865" x="11371263" y="4625975"/>
          <p14:tracePt t="2881" x="11291888" y="4691063"/>
          <p14:tracePt t="2899" x="11187113" y="4862513"/>
          <p14:tracePt t="2915" x="11096625" y="4967288"/>
          <p14:tracePt t="2931" x="11017250" y="5097463"/>
          <p14:tracePt t="2949" x="10939463" y="5214938"/>
          <p14:tracePt t="2965" x="10860088" y="5267325"/>
          <p14:tracePt t="2981" x="10795000" y="5334000"/>
          <p14:tracePt t="2998" x="10729913" y="5399088"/>
          <p14:tracePt t="3016" x="10677525" y="5451475"/>
          <p14:tracePt t="3032" x="10518775" y="5556250"/>
          <p14:tracePt t="3048" x="10401300" y="5673725"/>
          <p14:tracePt t="3065" x="10256838" y="5805488"/>
          <p14:tracePt t="3082" x="10152063" y="5883275"/>
          <p14:tracePt t="3082" x="10099675" y="5910263"/>
          <p14:tracePt t="3098" x="9982200" y="5988050"/>
          <p14:tracePt t="3115" x="9877425" y="6027738"/>
          <p14:tracePt t="3131" x="9694863" y="6107113"/>
          <p14:tracePt t="3148" x="9575800" y="6132513"/>
          <p14:tracePt t="3166" x="9418638" y="6172200"/>
          <p14:tracePt t="3181" x="9301163" y="6184900"/>
          <p14:tracePt t="3198" x="9183688" y="6184900"/>
          <p14:tracePt t="3215" x="9091613" y="6172200"/>
          <p14:tracePt t="3216" x="9039225" y="6159500"/>
          <p14:tracePt t="3231" x="8907463" y="6119813"/>
          <p14:tracePt t="3248" x="8842375" y="6067425"/>
          <p14:tracePt t="3249" x="8802688" y="6040438"/>
          <p14:tracePt t="3265" x="8724900" y="5988050"/>
          <p14:tracePt t="3281" x="8632825" y="5910263"/>
          <p14:tracePt t="3299" x="8515350" y="5753100"/>
          <p14:tracePt t="3315" x="8423275" y="5661025"/>
          <p14:tracePt t="3331" x="8345488" y="5556250"/>
          <p14:tracePt t="3348" x="8293100" y="5503863"/>
          <p14:tracePt t="3349" x="8253413" y="5464175"/>
          <p14:tracePt t="3365" x="8188325" y="5399088"/>
          <p14:tracePt t="3382" x="8121650" y="5346700"/>
          <p14:tracePt t="3398" x="8069263" y="5281613"/>
          <p14:tracePt t="3415" x="8056563" y="5281613"/>
          <p14:tracePt t="3432" x="8043863" y="5254625"/>
          <p14:tracePt t="3454" x="8031163" y="5241925"/>
          <p14:tracePt t="9931" x="8031163" y="5307013"/>
          <p14:tracePt t="9938" x="8043863" y="5424488"/>
          <p14:tracePt t="9947" x="8056563" y="5583238"/>
          <p14:tracePt t="9964" x="8069263" y="5883275"/>
          <p14:tracePt t="9980" x="8096250" y="6434138"/>
          <p14:tracePt t="9997" x="8108950" y="6761163"/>
          <p14:tracePt t="10014" x="8069263" y="7207250"/>
          <p14:tracePt t="10030" x="8043863" y="7508875"/>
          <p14:tracePt t="10047" x="8004175" y="7797800"/>
          <p14:tracePt t="10064" x="7939088" y="8032750"/>
          <p14:tracePt t="10065" x="7899400" y="8137525"/>
          <p14:tracePt t="10080" x="7834313" y="8413750"/>
          <p14:tracePt t="10097" x="7769225" y="8609013"/>
          <p14:tracePt t="10114" x="7702550" y="8818563"/>
          <p14:tracePt t="10131" x="7664450" y="8924925"/>
          <p14:tracePt t="10148" x="7597775" y="9067800"/>
          <p14:tracePt t="10164" x="7532688" y="9186863"/>
          <p14:tracePt t="10181" x="7467600" y="9251950"/>
          <p14:tracePt t="10197" x="7388225" y="9329738"/>
          <p14:tracePt t="10214" x="7310438" y="9369425"/>
          <p14:tracePt t="10230" x="7218363" y="9421813"/>
          <p14:tracePt t="10247" x="7100888" y="9474200"/>
          <p14:tracePt t="10264" x="7021513" y="9486900"/>
          <p14:tracePt t="10281" x="6891338" y="9501188"/>
          <p14:tracePt t="10297" x="6811963" y="9501188"/>
          <p14:tracePt t="10314" x="6734175" y="9501188"/>
          <p14:tracePt t="10331" x="6654800" y="9486900"/>
          <p14:tracePt t="10331" x="6602413" y="9486900"/>
          <p14:tracePt t="10347" x="6524625" y="9448800"/>
          <p14:tracePt t="10364" x="6432550" y="9421813"/>
          <p14:tracePt t="10365" x="6380163" y="9396413"/>
          <p14:tracePt t="10380" x="6275388" y="9344025"/>
          <p14:tracePt t="10397" x="6183313" y="9277350"/>
          <p14:tracePt t="10414" x="6065838" y="9212263"/>
          <p14:tracePt t="10415" x="6013450" y="9186863"/>
          <p14:tracePt t="10431" x="5934075" y="9120188"/>
          <p14:tracePt t="10447" x="5868988" y="9082088"/>
          <p14:tracePt t="10464" x="5803900" y="9055100"/>
          <p14:tracePt t="10465" x="5789613" y="9029700"/>
          <p14:tracePt t="10480" x="5751513" y="9015413"/>
          <p14:tracePt t="10497" x="5737225" y="9002713"/>
          <p14:tracePt t="10498" x="5724525" y="9002713"/>
          <p14:tracePt t="10514" x="5711825" y="8990013"/>
          <p14:tracePt t="10530" x="5699125" y="8990013"/>
          <p14:tracePt t="10548" x="5684838" y="8977313"/>
          <p14:tracePt t="10564" x="5684838" y="8963025"/>
          <p14:tracePt t="10580" x="5672138" y="8963025"/>
          <p14:tracePt t="10597" x="5659438" y="8950325"/>
          <p14:tracePt t="10614" x="5646738" y="8937625"/>
          <p14:tracePt t="10646" x="5646738" y="8924925"/>
          <p14:tracePt t="10660" x="5646738" y="8910638"/>
          <p14:tracePt t="10675" x="5646738" y="8897938"/>
          <p14:tracePt t="10689" x="5632450" y="8885238"/>
          <p14:tracePt t="10697" x="5632450" y="8870950"/>
          <p14:tracePt t="10714" x="5619750" y="8858250"/>
          <p14:tracePt t="10730" x="5619750" y="8845550"/>
          <p14:tracePt t="10747" x="5607050" y="8818563"/>
          <p14:tracePt t="10764" x="5607050" y="8805863"/>
          <p14:tracePt t="10794" x="5607050" y="8793163"/>
          <p14:tracePt t="10864" x="5607050" y="8780463"/>
          <p14:tracePt t="10985" x="5619750" y="8780463"/>
          <p14:tracePt t="10999" x="5632450" y="8780463"/>
          <p14:tracePt t="11025" x="5646738" y="8766175"/>
          <p14:tracePt t="11031" x="5659438" y="8766175"/>
          <p14:tracePt t="11039" x="5659438" y="8753475"/>
          <p14:tracePt t="11047" x="5672138" y="8753475"/>
          <p14:tracePt t="11065" x="5684838" y="8740775"/>
          <p14:tracePt t="11082" x="5724525" y="8740775"/>
          <p14:tracePt t="11097" x="5737225" y="8728075"/>
          <p14:tracePt t="11114" x="5764213" y="8713788"/>
          <p14:tracePt t="11130" x="5776913" y="8713788"/>
          <p14:tracePt t="11131" x="5789613" y="8713788"/>
          <p14:tracePt t="11147" x="5803900" y="8701088"/>
          <p14:tracePt t="11164" x="5816600" y="8688388"/>
          <p14:tracePt t="11180" x="5842000" y="8675688"/>
          <p14:tracePt t="11197" x="5856288" y="8675688"/>
          <p14:tracePt t="11214" x="5868988" y="8675688"/>
          <p14:tracePt t="11236" x="5881688" y="8675688"/>
          <p14:tracePt t="16024" x="5934075" y="8648700"/>
          <p14:tracePt t="16030" x="5973763" y="8636000"/>
          <p14:tracePt t="16036" x="6051550" y="8609013"/>
          <p14:tracePt t="16047" x="6105525" y="8596313"/>
          <p14:tracePt t="16065" x="6288088" y="8518525"/>
          <p14:tracePt t="16080" x="6380163" y="8504238"/>
          <p14:tracePt t="16097" x="6457950" y="8466138"/>
          <p14:tracePt t="16099" x="6497638" y="8451850"/>
          <p14:tracePt t="16114" x="6550025" y="8439150"/>
          <p14:tracePt t="16130" x="6589713" y="8426450"/>
          <p14:tracePt t="16147" x="6615113" y="8413750"/>
          <p14:tracePt t="16164" x="6642100" y="8413750"/>
          <p14:tracePt t="16180" x="6654800" y="8413750"/>
          <p14:tracePt t="16197" x="6694488" y="8413750"/>
          <p14:tracePt t="16213" x="6719888" y="8413750"/>
          <p14:tracePt t="16230" x="6772275" y="8413750"/>
          <p14:tracePt t="16247" x="6877050" y="8413750"/>
          <p14:tracePt t="16263" x="6943725" y="8413750"/>
          <p14:tracePt t="16280" x="6996113" y="8413750"/>
          <p14:tracePt t="16281" x="7021513" y="8413750"/>
          <p14:tracePt t="16296" x="7034213" y="8413750"/>
          <p14:tracePt t="16313" x="7061200" y="8413750"/>
          <p14:tracePt t="16330" x="7073900" y="8413750"/>
          <p14:tracePt t="16331" x="7073900" y="8399463"/>
          <p14:tracePt t="16372" x="7073900" y="8386763"/>
          <p14:tracePt t="16381" x="7034213" y="8374063"/>
          <p14:tracePt t="16387" x="7008813" y="8347075"/>
          <p14:tracePt t="16397" x="6956425" y="8321675"/>
          <p14:tracePt t="16414" x="6746875" y="8164513"/>
          <p14:tracePt t="16416" x="6629400" y="8059738"/>
          <p14:tracePt t="16430" x="6419850" y="7850188"/>
          <p14:tracePt t="16447" x="6275388" y="7653338"/>
          <p14:tracePt t="16463" x="6170613" y="7481888"/>
          <p14:tracePt t="16465" x="6118225" y="7404100"/>
          <p14:tracePt t="16481" x="6065838" y="7299325"/>
          <p14:tracePt t="16498" x="5999163" y="7167563"/>
          <p14:tracePt t="16500" x="5986463" y="7089775"/>
          <p14:tracePt t="16515" x="5961063" y="6958013"/>
          <p14:tracePt t="16531" x="5934075" y="6813550"/>
          <p14:tracePt t="16549" x="5921375" y="6696075"/>
          <p14:tracePt t="16564" x="5921375" y="6630988"/>
          <p14:tracePt t="16581" x="5921375" y="6591300"/>
          <p14:tracePt t="16584" x="5934075" y="6578600"/>
          <p14:tracePt t="16596" x="5934075" y="6565900"/>
          <p14:tracePt t="16614" x="5934075" y="6538913"/>
          <p14:tracePt t="16631" x="5946775" y="6526213"/>
          <p14:tracePt t="16632" x="5946775" y="6513513"/>
          <p14:tracePt t="16648" x="5973763" y="6499225"/>
          <p14:tracePt t="16664" x="5999163" y="6461125"/>
          <p14:tracePt t="16681" x="6065838" y="6408738"/>
          <p14:tracePt t="16683" x="6078538" y="6394450"/>
          <p14:tracePt t="16698" x="6143625" y="6356350"/>
          <p14:tracePt t="16713" x="6196013" y="6329363"/>
          <p14:tracePt t="16730" x="6248400" y="6303963"/>
          <p14:tracePt t="16730" x="6275388" y="6289675"/>
          <p14:tracePt t="16746" x="6315075" y="6276975"/>
          <p14:tracePt t="16763" x="6340475" y="6264275"/>
          <p14:tracePt t="16780" x="6380163" y="6264275"/>
          <p14:tracePt t="16797" x="6405563" y="6264275"/>
          <p14:tracePt t="16813" x="6445250" y="6264275"/>
          <p14:tracePt t="16830" x="6457950" y="6276975"/>
          <p14:tracePt t="16830" x="6472238" y="6303963"/>
          <p14:tracePt t="16847" x="6484938" y="6316663"/>
          <p14:tracePt t="16863" x="6484938" y="6356350"/>
          <p14:tracePt t="16880" x="6484938" y="6408738"/>
          <p14:tracePt t="16897" x="6484938" y="6446838"/>
          <p14:tracePt t="16914" x="6484938" y="6513513"/>
          <p14:tracePt t="16930" x="6484938" y="6538913"/>
          <p14:tracePt t="16946" x="6472238" y="6565900"/>
          <p14:tracePt t="16963" x="6445250" y="6591300"/>
          <p14:tracePt t="16980" x="6445250" y="6604000"/>
          <p14:tracePt t="16997" x="6419850" y="6630988"/>
          <p14:tracePt t="17013" x="6392863" y="6643688"/>
          <p14:tracePt t="17030" x="6392863" y="6656388"/>
          <p14:tracePt t="17047" x="6367463" y="6683375"/>
          <p14:tracePt t="17063" x="6353175" y="6696075"/>
          <p14:tracePt t="17089" x="6340475" y="6696075"/>
          <p14:tracePt t="17109" x="6327775" y="6696075"/>
          <p14:tracePt t="17137" x="6315075" y="6696075"/>
          <p14:tracePt t="17159" x="6300788" y="6696075"/>
          <p14:tracePt t="17173" x="6288088" y="6696075"/>
          <p14:tracePt t="17187" x="6288088" y="6683375"/>
          <p14:tracePt t="17201" x="6288088" y="6670675"/>
          <p14:tracePt t="17208" x="6275388" y="6670675"/>
          <p14:tracePt t="17222" x="6262688" y="6670675"/>
          <p14:tracePt t="17236" x="6262688" y="6656388"/>
          <p14:tracePt t="17250" x="6248400" y="6643688"/>
          <p14:tracePt t="17286" x="6248400" y="6630988"/>
          <p14:tracePt t="17292" x="6235700" y="6630988"/>
          <p14:tracePt t="17308" x="6235700" y="6618288"/>
          <p14:tracePt t="17321" x="6235700" y="6604000"/>
          <p14:tracePt t="17357" x="6235700" y="6591300"/>
          <p14:tracePt t="17365" x="6223000" y="6591300"/>
          <p14:tracePt t="17369" x="6223000" y="6578600"/>
          <p14:tracePt t="17406" x="6223000" y="6565900"/>
          <p14:tracePt t="17419" x="6223000" y="6551613"/>
          <p14:tracePt t="17434" x="6223000" y="6538913"/>
          <p14:tracePt t="17469" x="6210300" y="6526213"/>
          <p14:tracePt t="17483" x="6210300" y="6513513"/>
          <p14:tracePt t="17503" x="6210300" y="6499225"/>
          <p14:tracePt t="17518" x="6210300" y="6486525"/>
          <p14:tracePt t="17539" x="6210300" y="6473825"/>
          <p14:tracePt t="17553" x="6210300" y="6461125"/>
          <p14:tracePt t="17559" x="6210300" y="6434138"/>
          <p14:tracePt t="17566" x="6210300" y="6421438"/>
          <p14:tracePt t="17580" x="6223000" y="6381750"/>
          <p14:tracePt t="17581" x="6223000" y="6369050"/>
          <p14:tracePt t="17596" x="6235700" y="6316663"/>
          <p14:tracePt t="17613" x="6235700" y="6303963"/>
          <p14:tracePt t="17630" x="6262688" y="6264275"/>
          <p14:tracePt t="17647" x="6275388" y="6251575"/>
          <p14:tracePt t="17663" x="6288088" y="6224588"/>
          <p14:tracePt t="17679" x="6300788" y="6211888"/>
          <p14:tracePt t="17696" x="6300788" y="6199188"/>
          <p14:tracePt t="17713" x="6327775" y="6199188"/>
          <p14:tracePt t="17730" x="6340475" y="6184900"/>
          <p14:tracePt t="17747" x="6353175" y="6172200"/>
          <p14:tracePt t="17763" x="6380163" y="6172200"/>
          <p14:tracePt t="17780" x="6392863" y="6159500"/>
          <p14:tracePt t="17797" x="6405563" y="6159500"/>
          <p14:tracePt t="17799" x="6419850" y="6145213"/>
          <p14:tracePt t="17814" x="6432550" y="6145213"/>
          <p14:tracePt t="17830" x="6445250" y="6145213"/>
          <p14:tracePt t="17848" x="6457950" y="6145213"/>
          <p14:tracePt t="17849" x="6472238" y="6145213"/>
          <p14:tracePt t="17863" x="6484938" y="6145213"/>
          <p14:tracePt t="17881" x="6497638" y="6145213"/>
          <p14:tracePt t="17903" x="6510338" y="6159500"/>
          <p14:tracePt t="17918" x="6524625" y="6159500"/>
          <p14:tracePt t="17940" x="6537325" y="6172200"/>
          <p14:tracePt t="17953" x="6550025" y="6184900"/>
          <p14:tracePt t="17965" x="6562725" y="6184900"/>
          <p14:tracePt t="17988" x="6562725" y="6199188"/>
          <p14:tracePt t="17997" x="6577013" y="6199188"/>
          <p14:tracePt t="18014" x="6589713" y="6199188"/>
          <p14:tracePt t="18031" x="6589713" y="6211888"/>
          <p14:tracePt t="18047" x="6602413" y="6211888"/>
          <p14:tracePt t="18072" x="6615113" y="6224588"/>
          <p14:tracePt t="18115" x="6615113" y="6237288"/>
          <p14:tracePt t="18142" x="6615113" y="6251575"/>
          <p14:tracePt t="18184" x="6629400" y="6264275"/>
          <p14:tracePt t="18204" x="6629400" y="6276975"/>
          <p14:tracePt t="18218" x="6629400" y="6289675"/>
          <p14:tracePt t="18233" x="6629400" y="6303963"/>
          <p14:tracePt t="18253" x="6629400" y="6316663"/>
          <p14:tracePt t="18282" x="6629400" y="6329363"/>
          <p14:tracePt t="18303" x="6629400" y="6342063"/>
          <p14:tracePt t="18331" x="6629400" y="6356350"/>
          <p14:tracePt t="18352" x="6629400" y="6369050"/>
          <p14:tracePt t="18381" x="6629400" y="6381750"/>
          <p14:tracePt t="18438" x="6615113" y="6381750"/>
          <p14:tracePt t="18458" x="6602413" y="6381750"/>
          <p14:tracePt t="18542" x="6589713" y="6381750"/>
          <p14:tracePt t="18571" x="6577013" y="6381750"/>
          <p14:tracePt t="19793" x="6615113" y="6408738"/>
          <p14:tracePt t="19798" x="6694488" y="6461125"/>
          <p14:tracePt t="19805" x="6786563" y="6526213"/>
          <p14:tracePt t="19829" x="7323138" y="6853238"/>
          <p14:tracePt t="19847" x="7821613" y="7129463"/>
          <p14:tracePt t="19847" x="8056563" y="7219950"/>
          <p14:tracePt t="19863" x="8462963" y="7404100"/>
          <p14:tracePt t="19880" x="8829675" y="7573963"/>
          <p14:tracePt t="19897" x="9380538" y="7718425"/>
          <p14:tracePt t="19913" x="9759950" y="7783513"/>
          <p14:tracePt t="19929" x="10113963" y="7835900"/>
          <p14:tracePt t="19946" x="10440988" y="7915275"/>
          <p14:tracePt t="19947" x="10558463" y="7927975"/>
          <p14:tracePt t="19963" x="10768013" y="7993063"/>
          <p14:tracePt t="19980" x="10991850" y="8059738"/>
          <p14:tracePt t="19996" x="11096625" y="8097838"/>
          <p14:tracePt t="20012" x="11149013" y="8124825"/>
          <p14:tracePt t="20030" x="11201400" y="8164513"/>
          <p14:tracePt t="20046" x="11214100" y="8164513"/>
          <p14:tracePt t="20063" x="11226800" y="8164513"/>
          <p14:tracePt t="20086" x="11239500" y="8164513"/>
          <p14:tracePt t="20101" x="11253788" y="8164513"/>
          <p14:tracePt t="20114" x="11266488" y="8164513"/>
          <p14:tracePt t="20143" x="11279188" y="8164513"/>
          <p14:tracePt t="20149" x="11291888" y="8164513"/>
          <p14:tracePt t="20165" x="11358563" y="8164513"/>
          <p14:tracePt t="20181" x="11410950" y="8150225"/>
          <p14:tracePt t="20197" x="11463338" y="8124825"/>
          <p14:tracePt t="20199" x="11476038" y="8112125"/>
          <p14:tracePt t="20213" x="11541125" y="8097838"/>
          <p14:tracePt t="20230" x="11568113" y="8072438"/>
          <p14:tracePt t="20248" x="11593513" y="8059738"/>
          <p14:tracePt t="20263" x="11606213" y="8059738"/>
          <p14:tracePt t="20280" x="11620500" y="8045450"/>
          <p14:tracePt t="20297" x="11620500" y="8032750"/>
          <p14:tracePt t="20313" x="11633200" y="8032750"/>
          <p14:tracePt t="23892" x="11658600" y="8032750"/>
          <p14:tracePt t="23898" x="11685588" y="8032750"/>
          <p14:tracePt t="23904" x="11725275" y="8020050"/>
          <p14:tracePt t="23929" x="11815763" y="8020050"/>
          <p14:tracePt t="23946" x="11855450" y="8020050"/>
          <p14:tracePt t="23963" x="11868150" y="8020050"/>
          <p14:tracePt t="23979" x="11895138" y="8020050"/>
          <p14:tracePt t="23996" x="11907838" y="8020050"/>
          <p14:tracePt t="24013" x="11934825" y="8020050"/>
          <p14:tracePt t="24038" x="11947525" y="8020050"/>
          <p14:tracePt t="24059" x="11960225" y="8020050"/>
          <p14:tracePt t="24079" x="11972925" y="8020050"/>
          <p14:tracePt t="24094" x="11987213" y="8020050"/>
          <p14:tracePt t="24115" x="11999913" y="8020050"/>
          <p14:tracePt t="24149" x="12012613" y="8020050"/>
          <p14:tracePt t="24163" x="12025313" y="8020050"/>
          <p14:tracePt t="24200" x="12039600" y="8020050"/>
          <p14:tracePt t="24221" x="12052300" y="8020050"/>
          <p14:tracePt t="24234" x="12065000" y="8020050"/>
          <p14:tracePt t="24255" x="12065000" y="8032750"/>
          <p14:tracePt t="24269" x="12077700" y="8032750"/>
          <p14:tracePt t="24284" x="12091988" y="8032750"/>
          <p14:tracePt t="24318" x="12104688" y="8032750"/>
          <p14:tracePt t="24333" x="12117388" y="8032750"/>
          <p14:tracePt t="24389" x="12117388" y="8045450"/>
          <p14:tracePt t="24472" x="12130088" y="8045450"/>
          <p14:tracePt t="24628" x="12144375" y="8045450"/>
          <p14:tracePt t="24648" x="12157075" y="8045450"/>
          <p14:tracePt t="24655" x="12157075" y="8059738"/>
          <p14:tracePt t="24698" x="12169775" y="8059738"/>
          <p14:tracePt t="24733" x="12182475" y="8059738"/>
          <p14:tracePt t="24845" x="12196763" y="8059738"/>
          <p14:tracePt t="24887" x="12209463" y="8059738"/>
          <p14:tracePt t="24930" x="12222163" y="8072438"/>
          <p14:tracePt t="25106" x="12236450" y="8072438"/>
          <p14:tracePt t="25834" x="12249150" y="8072438"/>
          <p14:tracePt t="25841" x="12261850" y="8072438"/>
          <p14:tracePt t="25855" x="12274550" y="8072438"/>
          <p14:tracePt t="25863" x="12288838" y="8085138"/>
          <p14:tracePt t="25879" x="12288838" y="8097838"/>
          <p14:tracePt t="25895" x="12314238" y="8097838"/>
          <p14:tracePt t="25912" x="12326938" y="8112125"/>
          <p14:tracePt t="25929" x="12341225" y="8124825"/>
          <p14:tracePt t="25945" x="12353925" y="8137525"/>
          <p14:tracePt t="25968" x="12366625" y="8137525"/>
          <p14:tracePt t="25982" x="12379325" y="8150225"/>
          <p14:tracePt t="25996" x="12379325" y="8164513"/>
          <p14:tracePt t="26012" x="12393613" y="8164513"/>
          <p14:tracePt t="26029" x="12406313" y="8164513"/>
          <p14:tracePt t="26031" x="12419013" y="8177213"/>
          <p14:tracePt t="26046" x="12431713" y="8189913"/>
          <p14:tracePt t="26062" x="12446000" y="8202613"/>
          <p14:tracePt t="26079" x="12484100" y="8242300"/>
          <p14:tracePt t="26080" x="12498388" y="8256588"/>
          <p14:tracePt t="26095" x="12536488" y="8308975"/>
          <p14:tracePt t="26112" x="12563475" y="8334375"/>
          <p14:tracePt t="26129" x="12588875" y="8374063"/>
          <p14:tracePt t="26145" x="12603163" y="8386763"/>
          <p14:tracePt t="26162" x="12603163" y="8399463"/>
          <p14:tracePt t="26178" x="12615863" y="8426450"/>
          <p14:tracePt t="26195" x="12615863" y="8439150"/>
          <p14:tracePt t="26212" x="12615863" y="8451850"/>
          <p14:tracePt t="26228" x="12615863" y="8466138"/>
          <p14:tracePt t="26245" x="12550775" y="8518525"/>
          <p14:tracePt t="26262" x="12431713" y="8596313"/>
          <p14:tracePt t="26278" x="12353925" y="8623300"/>
          <p14:tracePt t="26295" x="12274550" y="8661400"/>
          <p14:tracePt t="26312" x="12236450" y="8675688"/>
          <p14:tracePt t="26313" x="12222163" y="8675688"/>
          <p14:tracePt t="26329" x="12209463" y="8675688"/>
          <p14:tracePt t="26345" x="12196763" y="8675688"/>
          <p14:tracePt t="26362" x="12169775" y="8675688"/>
          <p14:tracePt t="26379" x="12130088" y="8648700"/>
          <p14:tracePt t="26395" x="12077700" y="8623300"/>
          <p14:tracePt t="26396" x="12065000" y="8596313"/>
          <p14:tracePt t="26412" x="11999913" y="8531225"/>
          <p14:tracePt t="26428" x="11972925" y="8491538"/>
          <p14:tracePt t="26445" x="11920538" y="8451850"/>
          <p14:tracePt t="26446" x="11907838" y="8426450"/>
          <p14:tracePt t="26462" x="11868150" y="8374063"/>
          <p14:tracePt t="26478" x="11830050" y="8321675"/>
          <p14:tracePt t="26495" x="11763375" y="8216900"/>
          <p14:tracePt t="26512" x="11725275" y="8150225"/>
          <p14:tracePt t="26529" x="11685588" y="8059738"/>
          <p14:tracePt t="26530" x="11672888" y="8007350"/>
          <p14:tracePt t="26546" x="11620500" y="7940675"/>
          <p14:tracePt t="26563" x="11593513" y="7850188"/>
          <p14:tracePt t="26565" x="11593513" y="7810500"/>
          <p14:tracePt t="26579" x="11568113" y="7745413"/>
          <p14:tracePt t="26596" x="11553825" y="7666038"/>
          <p14:tracePt t="26612" x="11541125" y="7588250"/>
          <p14:tracePt t="26615" x="11541125" y="7548563"/>
          <p14:tracePt t="26629" x="11541125" y="7469188"/>
          <p14:tracePt t="26646" x="11553825" y="7377113"/>
          <p14:tracePt t="26663" x="11580813" y="7299325"/>
          <p14:tracePt t="26680" x="11593513" y="7259638"/>
          <p14:tracePt t="26696" x="11606213" y="7207250"/>
          <p14:tracePt t="26697" x="11633200" y="7181850"/>
          <p14:tracePt t="26713" x="11698288" y="7102475"/>
          <p14:tracePt t="26730" x="11815763" y="7024688"/>
          <p14:tracePt t="26746" x="11987213" y="6905625"/>
          <p14:tracePt t="26747" x="12065000" y="6867525"/>
          <p14:tracePt t="26762" x="12236450" y="6761163"/>
          <p14:tracePt t="26779" x="12379325" y="6696075"/>
          <p14:tracePt t="26796" x="12550775" y="6630988"/>
          <p14:tracePt t="26812" x="12615863" y="6591300"/>
          <p14:tracePt t="26829" x="12668250" y="6565900"/>
          <p14:tracePt t="26831" x="12693650" y="6551613"/>
          <p14:tracePt t="26845" x="12707938" y="6551613"/>
          <p14:tracePt t="26846" x="12720638" y="6551613"/>
          <p14:tracePt t="26862" x="12760325" y="6551613"/>
          <p14:tracePt t="26879" x="12785725" y="6551613"/>
          <p14:tracePt t="26879" x="12798425" y="6551613"/>
          <p14:tracePt t="26895" x="12812713" y="6551613"/>
          <p14:tracePt t="26912" x="12838113" y="6551613"/>
          <p14:tracePt t="26929" x="12865100" y="6551613"/>
          <p14:tracePt t="26930" x="12877800" y="6551613"/>
          <p14:tracePt t="26945" x="12917488" y="6551613"/>
          <p14:tracePt t="26962" x="12955588" y="6578600"/>
          <p14:tracePt t="26979" x="13047663" y="6630988"/>
          <p14:tracePt t="26995" x="13112750" y="6696075"/>
          <p14:tracePt t="27012" x="13165138" y="6735763"/>
          <p14:tracePt t="27012" x="13192125" y="6775450"/>
          <p14:tracePt t="27029" x="13231813" y="6840538"/>
          <p14:tracePt t="27045" x="13269913" y="6867525"/>
          <p14:tracePt t="27062" x="13284200" y="6892925"/>
          <p14:tracePt t="27078" x="13296900" y="6905625"/>
          <p14:tracePt t="27095" x="13296900" y="6932613"/>
          <p14:tracePt t="27112" x="13309600" y="6972300"/>
          <p14:tracePt t="27129" x="13309600" y="7037388"/>
          <p14:tracePt t="27145" x="13309600" y="7129463"/>
          <p14:tracePt t="27161" x="13309600" y="7259638"/>
          <p14:tracePt t="27179" x="13284200" y="7364413"/>
          <p14:tracePt t="27195" x="13257213" y="7443788"/>
          <p14:tracePt t="27196" x="13257213" y="7481888"/>
          <p14:tracePt t="27212" x="13244513" y="7521575"/>
          <p14:tracePt t="27229" x="13231813" y="7573963"/>
          <p14:tracePt t="27246" x="13231813" y="7588250"/>
          <p14:tracePt t="27247" x="13217525" y="7600950"/>
          <p14:tracePt t="27262" x="13204825" y="7613650"/>
          <p14:tracePt t="27280" x="13165138" y="7653338"/>
          <p14:tracePt t="27296" x="13112750" y="7693025"/>
          <p14:tracePt t="27312" x="13034963" y="7745413"/>
          <p14:tracePt t="27329" x="12930188" y="7810500"/>
          <p14:tracePt t="27346" x="12850813" y="7850188"/>
          <p14:tracePt t="27362" x="12785725" y="7888288"/>
          <p14:tracePt t="27364" x="12760325" y="7902575"/>
          <p14:tracePt t="27380" x="12693650" y="7940675"/>
          <p14:tracePt t="27395" x="12641263" y="7954963"/>
          <p14:tracePt t="27414" x="12615863" y="7967663"/>
          <p14:tracePt t="27428" x="12588875" y="7967663"/>
          <p14:tracePt t="27446" x="12576175" y="7967663"/>
          <p14:tracePt t="27463" x="12536488" y="7980363"/>
          <p14:tracePt t="27480" x="12511088" y="7980363"/>
          <p14:tracePt t="27495" x="12471400" y="7980363"/>
          <p14:tracePt t="27513" x="12419013" y="7980363"/>
          <p14:tracePt t="27529" x="12393613" y="7980363"/>
          <p14:tracePt t="27546" x="12341225" y="7980363"/>
          <p14:tracePt t="27562" x="12274550" y="7967663"/>
          <p14:tracePt t="27579" x="12249150" y="7954963"/>
          <p14:tracePt t="27595" x="12209463" y="7940675"/>
          <p14:tracePt t="27596" x="12182475" y="7940675"/>
          <p14:tracePt t="27611" x="12157075" y="7940675"/>
          <p14:tracePt t="27628" x="12104688" y="7915275"/>
          <p14:tracePt t="27645" x="12039600" y="7875588"/>
          <p14:tracePt t="27646" x="12012613" y="7862888"/>
          <p14:tracePt t="27661" x="11972925" y="7835900"/>
          <p14:tracePt t="27678" x="11920538" y="7797800"/>
          <p14:tracePt t="27695" x="11868150" y="7758113"/>
          <p14:tracePt t="27711" x="11855450" y="7731125"/>
          <p14:tracePt t="27729" x="11842750" y="7731125"/>
          <p14:tracePt t="27730" x="11830050" y="7718425"/>
          <p14:tracePt t="27745" x="11815763" y="7693025"/>
          <p14:tracePt t="27779" x="11803063" y="7693025"/>
          <p14:tracePt t="27793" x="11790363" y="7678738"/>
          <p14:tracePt t="27807" x="11790363" y="7666038"/>
          <p14:tracePt t="27906" x="11803063" y="7666038"/>
          <p14:tracePt t="28208" x="11725275" y="7391400"/>
          <p14:tracePt t="28213" x="11633200" y="7037388"/>
          <p14:tracePt t="28221" x="11501438" y="6551613"/>
          <p14:tracePt t="28245" x="11044238" y="4953000"/>
          <p14:tracePt t="28261" x="10650538" y="3616325"/>
          <p14:tracePt t="28278" x="10113963" y="1296988"/>
          <p14:tracePt t="28295" x="9890125" y="117475"/>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4337799" y="5734883"/>
            <a:ext cx="5869196" cy="19050"/>
          </a:xfrm>
          <a:prstGeom prst="line">
            <a:avLst/>
          </a:prstGeom>
          <a:ln w="38100" cap="flat">
            <a:solidFill>
              <a:srgbClr val="000000"/>
            </a:solidFill>
            <a:prstDash val="solid"/>
            <a:headEnd type="none" w="sm" len="sm"/>
            <a:tailEnd type="arrow" w="med" len="sm"/>
          </a:ln>
        </p:spPr>
        <p:txBody>
          <a:bodyPr/>
          <a:lstStyle/>
          <a:p>
            <a:endParaRPr lang="en-US"/>
          </a:p>
        </p:txBody>
      </p:sp>
      <p:sp>
        <p:nvSpPr>
          <p:cNvPr id="3" name="TextBox 3"/>
          <p:cNvSpPr txBox="1"/>
          <p:nvPr/>
        </p:nvSpPr>
        <p:spPr>
          <a:xfrm>
            <a:off x="8201025" y="8634730"/>
            <a:ext cx="9105424"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Bold"/>
              </a:rPr>
              <a:t>Labeling data according to the tremor level</a:t>
            </a:r>
          </a:p>
        </p:txBody>
      </p:sp>
      <p:sp>
        <p:nvSpPr>
          <p:cNvPr id="4" name="AutoShape 4"/>
          <p:cNvSpPr/>
          <p:nvPr/>
        </p:nvSpPr>
        <p:spPr>
          <a:xfrm flipH="1" flipV="1">
            <a:off x="12715649" y="6188989"/>
            <a:ext cx="38088" cy="2512416"/>
          </a:xfrm>
          <a:prstGeom prst="line">
            <a:avLst/>
          </a:prstGeom>
          <a:ln w="38100" cap="flat">
            <a:solidFill>
              <a:srgbClr val="000000"/>
            </a:solidFill>
            <a:prstDash val="solid"/>
            <a:headEnd type="none" w="sm" len="sm"/>
            <a:tailEnd type="arrow" w="med" len="sm"/>
          </a:ln>
        </p:spPr>
        <p:txBody>
          <a:bodyPr/>
          <a:lstStyle/>
          <a:p>
            <a:endParaRPr lang="en-US"/>
          </a:p>
        </p:txBody>
      </p:sp>
      <p:graphicFrame>
        <p:nvGraphicFramePr>
          <p:cNvPr id="5" name="Table 5"/>
          <p:cNvGraphicFramePr>
            <a:graphicFrameLocks noGrp="1"/>
          </p:cNvGraphicFramePr>
          <p:nvPr/>
        </p:nvGraphicFramePr>
        <p:xfrm>
          <a:off x="10206995" y="2152650"/>
          <a:ext cx="5910877" cy="2990848"/>
        </p:xfrm>
        <a:graphic>
          <a:graphicData uri="http://schemas.openxmlformats.org/drawingml/2006/table">
            <a:tbl>
              <a:tblPr/>
              <a:tblGrid>
                <a:gridCol w="844411">
                  <a:extLst>
                    <a:ext uri="{9D8B030D-6E8A-4147-A177-3AD203B41FA5}">
                      <a16:colId xmlns:a16="http://schemas.microsoft.com/office/drawing/2014/main" val="20000"/>
                    </a:ext>
                  </a:extLst>
                </a:gridCol>
                <a:gridCol w="844411">
                  <a:extLst>
                    <a:ext uri="{9D8B030D-6E8A-4147-A177-3AD203B41FA5}">
                      <a16:colId xmlns:a16="http://schemas.microsoft.com/office/drawing/2014/main" val="20001"/>
                    </a:ext>
                  </a:extLst>
                </a:gridCol>
                <a:gridCol w="844411">
                  <a:extLst>
                    <a:ext uri="{9D8B030D-6E8A-4147-A177-3AD203B41FA5}">
                      <a16:colId xmlns:a16="http://schemas.microsoft.com/office/drawing/2014/main" val="20002"/>
                    </a:ext>
                  </a:extLst>
                </a:gridCol>
                <a:gridCol w="844411">
                  <a:extLst>
                    <a:ext uri="{9D8B030D-6E8A-4147-A177-3AD203B41FA5}">
                      <a16:colId xmlns:a16="http://schemas.microsoft.com/office/drawing/2014/main" val="20003"/>
                    </a:ext>
                  </a:extLst>
                </a:gridCol>
                <a:gridCol w="844411">
                  <a:extLst>
                    <a:ext uri="{9D8B030D-6E8A-4147-A177-3AD203B41FA5}">
                      <a16:colId xmlns:a16="http://schemas.microsoft.com/office/drawing/2014/main" val="20004"/>
                    </a:ext>
                  </a:extLst>
                </a:gridCol>
                <a:gridCol w="844411">
                  <a:extLst>
                    <a:ext uri="{9D8B030D-6E8A-4147-A177-3AD203B41FA5}">
                      <a16:colId xmlns:a16="http://schemas.microsoft.com/office/drawing/2014/main" val="20005"/>
                    </a:ext>
                  </a:extLst>
                </a:gridCol>
                <a:gridCol w="844411">
                  <a:extLst>
                    <a:ext uri="{9D8B030D-6E8A-4147-A177-3AD203B41FA5}">
                      <a16:colId xmlns:a16="http://schemas.microsoft.com/office/drawing/2014/main" val="20006"/>
                    </a:ext>
                  </a:extLst>
                </a:gridCol>
              </a:tblGrid>
              <a:tr h="373856">
                <a:tc>
                  <a:txBody>
                    <a:bodyPr/>
                    <a:lstStyle/>
                    <a:p>
                      <a:pPr algn="l">
                        <a:lnSpc>
                          <a:spcPts val="1540"/>
                        </a:lnSpc>
                        <a:defRPr/>
                      </a:pPr>
                      <a:r>
                        <a:rPr lang="en-US" sz="1100">
                          <a:solidFill>
                            <a:srgbClr val="000000"/>
                          </a:solidFill>
                          <a:latin typeface="Canva Sans"/>
                        </a:rPr>
                        <a:t>AccX</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AccY</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AccZ</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GyroX</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GyroY</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GyroZ</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Status</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73856">
                <a:tc>
                  <a:txBody>
                    <a:bodyPr/>
                    <a:lstStyle/>
                    <a:p>
                      <a:pPr algn="l">
                        <a:lnSpc>
                          <a:spcPts val="1540"/>
                        </a:lnSpc>
                        <a:defRPr/>
                      </a:pPr>
                      <a:r>
                        <a:rPr lang="en-US" sz="1100">
                          <a:solidFill>
                            <a:srgbClr val="000000"/>
                          </a:solidFill>
                          <a:latin typeface="Canva Sans"/>
                        </a:rPr>
                        <a:t>-3044</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8120</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19064</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-976</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-677</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2920</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low</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73856">
                <a:tc>
                  <a:txBody>
                    <a:bodyPr/>
                    <a:lstStyle/>
                    <a:p>
                      <a:pPr algn="l">
                        <a:lnSpc>
                          <a:spcPts val="1540"/>
                        </a:lnSpc>
                        <a:defRPr/>
                      </a:pPr>
                      <a:r>
                        <a:rPr lang="en-US" sz="1100">
                          <a:solidFill>
                            <a:srgbClr val="000000"/>
                          </a:solidFill>
                          <a:latin typeface="Canva Sans"/>
                        </a:rPr>
                        <a:t>-2492</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4576</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17728</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-928</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-1850</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37</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low</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73856">
                <a:tc>
                  <a:txBody>
                    <a:bodyPr/>
                    <a:lstStyle/>
                    <a:p>
                      <a:pPr algn="l">
                        <a:lnSpc>
                          <a:spcPts val="1540"/>
                        </a:lnSpc>
                        <a:defRPr/>
                      </a:pPr>
                      <a:r>
                        <a:rPr lang="en-US" sz="1100">
                          <a:solidFill>
                            <a:srgbClr val="000000"/>
                          </a:solidFill>
                          <a:latin typeface="Canva Sans"/>
                        </a:rPr>
                        <a:t>-3184</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4440</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16392</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-960</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1046</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1301</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low</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73856">
                <a:tc>
                  <a:txBody>
                    <a:bodyPr/>
                    <a:lstStyle/>
                    <a:p>
                      <a:pPr algn="l">
                        <a:lnSpc>
                          <a:spcPts val="1540"/>
                        </a:lnSpc>
                        <a:defRPr/>
                      </a:pPr>
                      <a:r>
                        <a:rPr lang="en-US" sz="1100">
                          <a:solidFill>
                            <a:srgbClr val="000000"/>
                          </a:solidFill>
                          <a:latin typeface="Canva Sans"/>
                        </a:rPr>
                        <a:t>-3276</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5332</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16664</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-960</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1745</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4382</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low</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73856">
                <a:tc>
                  <a:txBody>
                    <a:bodyPr/>
                    <a:lstStyle/>
                    <a:p>
                      <a:pPr algn="l">
                        <a:lnSpc>
                          <a:spcPts val="1540"/>
                        </a:lnSpc>
                        <a:defRPr/>
                      </a:pPr>
                      <a:r>
                        <a:rPr lang="en-US" sz="1100">
                          <a:solidFill>
                            <a:srgbClr val="000000"/>
                          </a:solidFill>
                          <a:latin typeface="Canva Sans"/>
                        </a:rPr>
                        <a:t>-5008</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6276</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17764</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-928</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2511</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3163</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low</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73856">
                <a:tc>
                  <a:txBody>
                    <a:bodyPr/>
                    <a:lstStyle/>
                    <a:p>
                      <a:pPr algn="l">
                        <a:lnSpc>
                          <a:spcPts val="1540"/>
                        </a:lnSpc>
                        <a:defRPr/>
                      </a:pPr>
                      <a:r>
                        <a:rPr lang="en-US" sz="1100">
                          <a:solidFill>
                            <a:srgbClr val="000000"/>
                          </a:solidFill>
                          <a:latin typeface="Canva Sans"/>
                        </a:rPr>
                        <a:t>-5124</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5476</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16000</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-944</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-771</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955</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low</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73856">
                <a:tc>
                  <a:txBody>
                    <a:bodyPr/>
                    <a:lstStyle/>
                    <a:p>
                      <a:pPr algn="l">
                        <a:lnSpc>
                          <a:spcPts val="1540"/>
                        </a:lnSpc>
                        <a:defRPr/>
                      </a:pPr>
                      <a:r>
                        <a:rPr lang="en-US" sz="1100">
                          <a:solidFill>
                            <a:srgbClr val="000000"/>
                          </a:solidFill>
                          <a:latin typeface="Canva Sans"/>
                        </a:rPr>
                        <a:t>-4860</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6064</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16712</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-944</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549</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-1494</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low</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6" name="Freeform 6"/>
          <p:cNvSpPr/>
          <p:nvPr/>
        </p:nvSpPr>
        <p:spPr>
          <a:xfrm>
            <a:off x="-2048394" y="7045506"/>
            <a:ext cx="5352203" cy="5381557"/>
          </a:xfrm>
          <a:custGeom>
            <a:avLst/>
            <a:gdLst/>
            <a:ahLst/>
            <a:cxnLst/>
            <a:rect l="l" t="t" r="r" b="b"/>
            <a:pathLst>
              <a:path w="5352203" h="5381557">
                <a:moveTo>
                  <a:pt x="0" y="0"/>
                </a:moveTo>
                <a:lnTo>
                  <a:pt x="5352202" y="0"/>
                </a:lnTo>
                <a:lnTo>
                  <a:pt x="5352202" y="5381557"/>
                </a:lnTo>
                <a:lnTo>
                  <a:pt x="0" y="53815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2246804" y="-2192288"/>
            <a:ext cx="22293929" cy="3445425"/>
          </a:xfrm>
          <a:custGeom>
            <a:avLst/>
            <a:gdLst/>
            <a:ahLst/>
            <a:cxnLst/>
            <a:rect l="l" t="t" r="r" b="b"/>
            <a:pathLst>
              <a:path w="22293929" h="3445425">
                <a:moveTo>
                  <a:pt x="0" y="0"/>
                </a:moveTo>
                <a:lnTo>
                  <a:pt x="22293929" y="0"/>
                </a:lnTo>
                <a:lnTo>
                  <a:pt x="22293929" y="3445426"/>
                </a:lnTo>
                <a:lnTo>
                  <a:pt x="0" y="34454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aphicFrame>
        <p:nvGraphicFramePr>
          <p:cNvPr id="8" name="Table 8"/>
          <p:cNvGraphicFramePr>
            <a:graphicFrameLocks noGrp="1"/>
          </p:cNvGraphicFramePr>
          <p:nvPr/>
        </p:nvGraphicFramePr>
        <p:xfrm>
          <a:off x="2025720" y="2068076"/>
          <a:ext cx="5823741" cy="2990848"/>
        </p:xfrm>
        <a:graphic>
          <a:graphicData uri="http://schemas.openxmlformats.org/drawingml/2006/table">
            <a:tbl>
              <a:tblPr/>
              <a:tblGrid>
                <a:gridCol w="831963">
                  <a:extLst>
                    <a:ext uri="{9D8B030D-6E8A-4147-A177-3AD203B41FA5}">
                      <a16:colId xmlns:a16="http://schemas.microsoft.com/office/drawing/2014/main" val="20000"/>
                    </a:ext>
                  </a:extLst>
                </a:gridCol>
                <a:gridCol w="831963">
                  <a:extLst>
                    <a:ext uri="{9D8B030D-6E8A-4147-A177-3AD203B41FA5}">
                      <a16:colId xmlns:a16="http://schemas.microsoft.com/office/drawing/2014/main" val="20001"/>
                    </a:ext>
                  </a:extLst>
                </a:gridCol>
                <a:gridCol w="831963">
                  <a:extLst>
                    <a:ext uri="{9D8B030D-6E8A-4147-A177-3AD203B41FA5}">
                      <a16:colId xmlns:a16="http://schemas.microsoft.com/office/drawing/2014/main" val="20002"/>
                    </a:ext>
                  </a:extLst>
                </a:gridCol>
                <a:gridCol w="831963">
                  <a:extLst>
                    <a:ext uri="{9D8B030D-6E8A-4147-A177-3AD203B41FA5}">
                      <a16:colId xmlns:a16="http://schemas.microsoft.com/office/drawing/2014/main" val="20003"/>
                    </a:ext>
                  </a:extLst>
                </a:gridCol>
                <a:gridCol w="831963">
                  <a:extLst>
                    <a:ext uri="{9D8B030D-6E8A-4147-A177-3AD203B41FA5}">
                      <a16:colId xmlns:a16="http://schemas.microsoft.com/office/drawing/2014/main" val="20004"/>
                    </a:ext>
                  </a:extLst>
                </a:gridCol>
                <a:gridCol w="831963">
                  <a:extLst>
                    <a:ext uri="{9D8B030D-6E8A-4147-A177-3AD203B41FA5}">
                      <a16:colId xmlns:a16="http://schemas.microsoft.com/office/drawing/2014/main" val="20005"/>
                    </a:ext>
                  </a:extLst>
                </a:gridCol>
                <a:gridCol w="831963">
                  <a:extLst>
                    <a:ext uri="{9D8B030D-6E8A-4147-A177-3AD203B41FA5}">
                      <a16:colId xmlns:a16="http://schemas.microsoft.com/office/drawing/2014/main" val="20006"/>
                    </a:ext>
                  </a:extLst>
                </a:gridCol>
              </a:tblGrid>
              <a:tr h="373856">
                <a:tc>
                  <a:txBody>
                    <a:bodyPr/>
                    <a:lstStyle/>
                    <a:p>
                      <a:pPr algn="l">
                        <a:lnSpc>
                          <a:spcPts val="1540"/>
                        </a:lnSpc>
                        <a:defRPr/>
                      </a:pPr>
                      <a:r>
                        <a:rPr lang="en-US" sz="1100">
                          <a:solidFill>
                            <a:srgbClr val="000000"/>
                          </a:solidFill>
                          <a:latin typeface="Canva Sans"/>
                        </a:rPr>
                        <a:t>AccX</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AccY</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AccZ</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GyroX</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GyroY</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GyroZ</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Status</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73856">
                <a:tc>
                  <a:txBody>
                    <a:bodyPr/>
                    <a:lstStyle/>
                    <a:p>
                      <a:pPr algn="l">
                        <a:lnSpc>
                          <a:spcPts val="1540"/>
                        </a:lnSpc>
                        <a:defRPr/>
                      </a:pPr>
                      <a:r>
                        <a:rPr lang="en-US" sz="1100">
                          <a:solidFill>
                            <a:srgbClr val="000000"/>
                          </a:solidFill>
                          <a:latin typeface="Canva Sans"/>
                        </a:rPr>
                        <a:t>-4440</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1420</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13652</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-1152</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822</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4330</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High</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73856">
                <a:tc>
                  <a:txBody>
                    <a:bodyPr/>
                    <a:lstStyle/>
                    <a:p>
                      <a:pPr algn="l">
                        <a:lnSpc>
                          <a:spcPts val="1540"/>
                        </a:lnSpc>
                        <a:defRPr/>
                      </a:pPr>
                      <a:r>
                        <a:rPr lang="en-US" sz="1100">
                          <a:solidFill>
                            <a:srgbClr val="000000"/>
                          </a:solidFill>
                          <a:latin typeface="Canva Sans"/>
                        </a:rPr>
                        <a:t>-3156</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1188</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16104</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-1152</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-1937</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-4509</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High</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73856">
                <a:tc>
                  <a:txBody>
                    <a:bodyPr/>
                    <a:lstStyle/>
                    <a:p>
                      <a:pPr algn="l">
                        <a:lnSpc>
                          <a:spcPts val="1540"/>
                        </a:lnSpc>
                        <a:defRPr/>
                      </a:pPr>
                      <a:r>
                        <a:rPr lang="en-US" sz="1100">
                          <a:solidFill>
                            <a:srgbClr val="000000"/>
                          </a:solidFill>
                          <a:latin typeface="Canva Sans"/>
                        </a:rPr>
                        <a:t>2880</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10856</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22264</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-1168</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1146</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1508</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High</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73856">
                <a:tc>
                  <a:txBody>
                    <a:bodyPr/>
                    <a:lstStyle/>
                    <a:p>
                      <a:pPr algn="l">
                        <a:lnSpc>
                          <a:spcPts val="1540"/>
                        </a:lnSpc>
                        <a:defRPr/>
                      </a:pPr>
                      <a:r>
                        <a:rPr lang="en-US" sz="1100">
                          <a:solidFill>
                            <a:srgbClr val="000000"/>
                          </a:solidFill>
                          <a:latin typeface="Canva Sans"/>
                        </a:rPr>
                        <a:t>-4384</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272</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13576</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-1152</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801</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1946</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High</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73856">
                <a:tc>
                  <a:txBody>
                    <a:bodyPr/>
                    <a:lstStyle/>
                    <a:p>
                      <a:pPr algn="l">
                        <a:lnSpc>
                          <a:spcPts val="1540"/>
                        </a:lnSpc>
                        <a:defRPr/>
                      </a:pPr>
                      <a:r>
                        <a:rPr lang="en-US" sz="1100">
                          <a:solidFill>
                            <a:srgbClr val="000000"/>
                          </a:solidFill>
                          <a:latin typeface="Canva Sans"/>
                        </a:rPr>
                        <a:t>3388</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10732</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24992</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-1168</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1024</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-3346</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High</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73856">
                <a:tc>
                  <a:txBody>
                    <a:bodyPr/>
                    <a:lstStyle/>
                    <a:p>
                      <a:pPr algn="l">
                        <a:lnSpc>
                          <a:spcPts val="1540"/>
                        </a:lnSpc>
                        <a:defRPr/>
                      </a:pPr>
                      <a:r>
                        <a:rPr lang="en-US" sz="1100">
                          <a:solidFill>
                            <a:srgbClr val="000000"/>
                          </a:solidFill>
                          <a:latin typeface="Canva Sans"/>
                        </a:rPr>
                        <a:t>-4636</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1148</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13852</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-1152</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201</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582</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High</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73856">
                <a:tc>
                  <a:txBody>
                    <a:bodyPr/>
                    <a:lstStyle/>
                    <a:p>
                      <a:pPr algn="l">
                        <a:lnSpc>
                          <a:spcPts val="1540"/>
                        </a:lnSpc>
                        <a:defRPr/>
                      </a:pPr>
                      <a:r>
                        <a:rPr lang="en-US" sz="1100">
                          <a:solidFill>
                            <a:srgbClr val="000000"/>
                          </a:solidFill>
                          <a:latin typeface="Canva Sans"/>
                        </a:rPr>
                        <a:t>2240</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8740</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20916</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-1168</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-1574</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-3044</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540"/>
                        </a:lnSpc>
                        <a:defRPr/>
                      </a:pPr>
                      <a:r>
                        <a:rPr lang="en-US" sz="1100">
                          <a:solidFill>
                            <a:srgbClr val="000000"/>
                          </a:solidFill>
                          <a:latin typeface="Canva Sans"/>
                        </a:rPr>
                        <a:t>High</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9" name="Freeform 9"/>
          <p:cNvSpPr/>
          <p:nvPr/>
        </p:nvSpPr>
        <p:spPr>
          <a:xfrm>
            <a:off x="2329299" y="5201801"/>
            <a:ext cx="1949019" cy="2550178"/>
          </a:xfrm>
          <a:custGeom>
            <a:avLst/>
            <a:gdLst/>
            <a:ahLst/>
            <a:cxnLst/>
            <a:rect l="l" t="t" r="r" b="b"/>
            <a:pathLst>
              <a:path w="1949019" h="2550178">
                <a:moveTo>
                  <a:pt x="0" y="0"/>
                </a:moveTo>
                <a:lnTo>
                  <a:pt x="1949019" y="0"/>
                </a:lnTo>
                <a:lnTo>
                  <a:pt x="1949019" y="2550178"/>
                </a:lnTo>
                <a:lnTo>
                  <a:pt x="0" y="2550178"/>
                </a:lnTo>
                <a:lnTo>
                  <a:pt x="0" y="0"/>
                </a:lnTo>
                <a:close/>
              </a:path>
            </a:pathLst>
          </a:custGeom>
          <a:blipFill>
            <a:blip r:embed="rId8"/>
            <a:stretch>
              <a:fillRect/>
            </a:stretch>
          </a:blipFill>
        </p:spPr>
        <p:txBody>
          <a:bodyPr/>
          <a:lstStyle/>
          <a:p>
            <a:endParaRPr lang="en-US"/>
          </a:p>
        </p:txBody>
      </p:sp>
      <p:sp>
        <p:nvSpPr>
          <p:cNvPr id="10" name="TextBox 10"/>
          <p:cNvSpPr txBox="1"/>
          <p:nvPr/>
        </p:nvSpPr>
        <p:spPr>
          <a:xfrm>
            <a:off x="4540637" y="5865041"/>
            <a:ext cx="4744045" cy="1180465"/>
          </a:xfrm>
          <a:prstGeom prst="rect">
            <a:avLst/>
          </a:prstGeom>
        </p:spPr>
        <p:txBody>
          <a:bodyPr lIns="0" tIns="0" rIns="0" bIns="0" rtlCol="0" anchor="t">
            <a:spAutoFit/>
          </a:bodyPr>
          <a:lstStyle/>
          <a:p>
            <a:pPr algn="ctr">
              <a:lnSpc>
                <a:spcPts val="4759"/>
              </a:lnSpc>
            </a:pPr>
            <a:r>
              <a:rPr lang="en-US" sz="3399">
                <a:solidFill>
                  <a:srgbClr val="000000"/>
                </a:solidFill>
                <a:latin typeface="Canva Sans Italics"/>
              </a:rPr>
              <a:t>Acc &amp; Gyro Data From </a:t>
            </a:r>
          </a:p>
          <a:p>
            <a:pPr algn="ctr">
              <a:lnSpc>
                <a:spcPts val="4759"/>
              </a:lnSpc>
            </a:pPr>
            <a:r>
              <a:rPr lang="en-US" sz="3399">
                <a:solidFill>
                  <a:srgbClr val="000000"/>
                </a:solidFill>
                <a:latin typeface="Canva Sans Italics"/>
              </a:rPr>
              <a:t>MPU6050</a:t>
            </a:r>
          </a:p>
        </p:txBody>
      </p:sp>
      <p:sp>
        <p:nvSpPr>
          <p:cNvPr id="11" name="TextBox 11"/>
          <p:cNvSpPr txBox="1"/>
          <p:nvPr/>
        </p:nvSpPr>
        <p:spPr>
          <a:xfrm>
            <a:off x="10220639" y="5411351"/>
            <a:ext cx="4951929" cy="580390"/>
          </a:xfrm>
          <a:prstGeom prst="rect">
            <a:avLst/>
          </a:prstGeom>
        </p:spPr>
        <p:txBody>
          <a:bodyPr lIns="0" tIns="0" rIns="0" bIns="0" rtlCol="0" anchor="t">
            <a:spAutoFit/>
          </a:bodyPr>
          <a:lstStyle/>
          <a:p>
            <a:pPr algn="ctr">
              <a:lnSpc>
                <a:spcPts val="4759"/>
              </a:lnSpc>
            </a:pPr>
            <a:r>
              <a:rPr lang="en-US" sz="3399" dirty="0">
                <a:solidFill>
                  <a:srgbClr val="000000"/>
                </a:solidFill>
                <a:latin typeface="Canva Sans Bold"/>
              </a:rPr>
              <a:t>Save in to the Excel File</a:t>
            </a:r>
          </a:p>
        </p:txBody>
      </p:sp>
      <p:sp>
        <p:nvSpPr>
          <p:cNvPr id="12" name="TextBox 12"/>
          <p:cNvSpPr txBox="1"/>
          <p:nvPr/>
        </p:nvSpPr>
        <p:spPr>
          <a:xfrm>
            <a:off x="9151947" y="1344811"/>
            <a:ext cx="7712521" cy="580390"/>
          </a:xfrm>
          <a:prstGeom prst="rect">
            <a:avLst/>
          </a:prstGeom>
        </p:spPr>
        <p:txBody>
          <a:bodyPr wrap="square" lIns="0" tIns="0" rIns="0" bIns="0" rtlCol="0" anchor="t">
            <a:spAutoFit/>
          </a:bodyPr>
          <a:lstStyle/>
          <a:p>
            <a:pPr algn="ctr">
              <a:lnSpc>
                <a:spcPts val="4759"/>
              </a:lnSpc>
            </a:pPr>
            <a:r>
              <a:rPr lang="en-US" sz="3399" dirty="0">
                <a:solidFill>
                  <a:srgbClr val="000000"/>
                </a:solidFill>
                <a:latin typeface="Canva Sans"/>
              </a:rPr>
              <a:t>Data corresponding to low tremors.</a:t>
            </a:r>
          </a:p>
        </p:txBody>
      </p:sp>
      <p:sp>
        <p:nvSpPr>
          <p:cNvPr id="13" name="TextBox 13"/>
          <p:cNvSpPr txBox="1"/>
          <p:nvPr/>
        </p:nvSpPr>
        <p:spPr>
          <a:xfrm>
            <a:off x="4628207" y="141605"/>
            <a:ext cx="9238536"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Getting and storing the data.</a:t>
            </a:r>
          </a:p>
        </p:txBody>
      </p:sp>
      <p:sp>
        <p:nvSpPr>
          <p:cNvPr id="14" name="TextBox 14"/>
          <p:cNvSpPr txBox="1"/>
          <p:nvPr/>
        </p:nvSpPr>
        <p:spPr>
          <a:xfrm>
            <a:off x="777717" y="1344811"/>
            <a:ext cx="8213883" cy="580390"/>
          </a:xfrm>
          <a:prstGeom prst="rect">
            <a:avLst/>
          </a:prstGeom>
        </p:spPr>
        <p:txBody>
          <a:bodyPr wrap="square" lIns="0" tIns="0" rIns="0" bIns="0" rtlCol="0" anchor="t">
            <a:spAutoFit/>
          </a:bodyPr>
          <a:lstStyle/>
          <a:p>
            <a:pPr algn="ctr">
              <a:lnSpc>
                <a:spcPts val="4759"/>
              </a:lnSpc>
            </a:pPr>
            <a:r>
              <a:rPr lang="en-US" sz="3399" dirty="0">
                <a:solidFill>
                  <a:srgbClr val="000000"/>
                </a:solidFill>
                <a:latin typeface="Canva Sans"/>
              </a:rPr>
              <a:t>Data corresponding to high tremors.</a:t>
            </a:r>
          </a:p>
        </p:txBody>
      </p:sp>
      <p:pic>
        <p:nvPicPr>
          <p:cNvPr id="38" name="Audio 37">
            <a:hlinkClick r:id="" action="ppaction://media"/>
            <a:extLst>
              <a:ext uri="{FF2B5EF4-FFF2-40B4-BE49-F238E27FC236}">
                <a16:creationId xmlns:a16="http://schemas.microsoft.com/office/drawing/2014/main" id="{95045A42-B07C-8940-EEA9-2C0FA4507660}"/>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66612" t="-266612" r="-266612" b="-266612"/>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5673"/>
    </mc:Choice>
    <mc:Fallback>
      <p:transition spd="slow" advTm="356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8"/>
                </p:tgtEl>
              </p:cMediaNode>
            </p:audio>
          </p:childTnLst>
        </p:cTn>
      </p:par>
    </p:tnLst>
  </p:timing>
  <p:extLst>
    <p:ext uri="{3A86A75C-4F4B-4683-9AE1-C65F6400EC91}">
      <p14:laserTraceLst xmlns:p14="http://schemas.microsoft.com/office/powerpoint/2010/main">
        <p14:tracePtLst>
          <p14:tracePt t="120" x="4978400" y="4730750"/>
          <p14:tracePt t="135" x="5030788" y="4927600"/>
          <p14:tracePt t="140" x="5030788" y="5032375"/>
          <p14:tracePt t="166" x="5056188" y="5229225"/>
          <p14:tracePt t="174" x="5056188" y="5294313"/>
          <p14:tracePt t="178" x="5056188" y="5334000"/>
          <p14:tracePt t="187" x="5056188" y="5399088"/>
          <p14:tracePt t="189" x="5056188" y="5451475"/>
          <p14:tracePt t="200" x="5056188" y="5530850"/>
          <p14:tracePt t="201" x="5043488" y="5648325"/>
          <p14:tracePt t="217" x="5018088" y="5792788"/>
          <p14:tracePt t="234" x="4965700" y="5897563"/>
          <p14:tracePt t="250" x="4951413" y="5962650"/>
          <p14:tracePt t="267" x="4951413" y="5975350"/>
          <p14:tracePt t="284" x="4938713" y="5988050"/>
          <p14:tracePt t="301" x="4926013" y="5988050"/>
          <p14:tracePt t="317" x="4913313" y="6002338"/>
          <p14:tracePt t="334" x="4899025" y="6015038"/>
          <p14:tracePt t="335" x="4886325" y="6027738"/>
          <p14:tracePt t="350" x="4833938" y="6027738"/>
          <p14:tracePt t="367" x="4741863" y="6040438"/>
          <p14:tracePt t="384" x="4611688" y="6040438"/>
          <p14:tracePt t="401" x="4519613" y="6027738"/>
          <p14:tracePt t="417" x="4454525" y="6002338"/>
          <p14:tracePt t="419" x="4414838" y="5975350"/>
          <p14:tracePt t="434" x="4335463" y="5935663"/>
          <p14:tracePt t="452" x="4230688" y="5870575"/>
          <p14:tracePt t="468" x="4125913" y="5765800"/>
          <p14:tracePt t="469" x="4087813" y="5713413"/>
          <p14:tracePt t="484" x="4008438" y="5595938"/>
          <p14:tracePt t="500" x="3930650" y="5464175"/>
          <p14:tracePt t="517" x="3863975" y="5359400"/>
          <p14:tracePt t="519" x="3838575" y="5307013"/>
          <p14:tracePt t="534" x="3759200" y="5189538"/>
          <p14:tracePt t="551" x="3733800" y="5110163"/>
          <p14:tracePt t="552" x="3706813" y="5072063"/>
          <p14:tracePt t="567" x="3694113" y="5045075"/>
          <p14:tracePt t="567" x="3681413" y="5032375"/>
          <p14:tracePt t="584" x="3668713" y="4979988"/>
          <p14:tracePt t="601" x="3668713" y="4967288"/>
          <p14:tracePt t="617" x="3654425" y="4940300"/>
          <p14:tracePt t="634" x="3654425" y="4927600"/>
          <p14:tracePt t="651" x="3654425" y="4914900"/>
          <p14:tracePt t="668" x="3654425" y="4900613"/>
          <p14:tracePt t="683" x="3654425" y="4887913"/>
          <p14:tracePt t="701" x="3654425" y="4875213"/>
          <p14:tracePt t="3780" x="3654425" y="4887913"/>
          <p14:tracePt t="3788" x="3668713" y="4914900"/>
          <p14:tracePt t="3799" x="3681413" y="4927600"/>
          <p14:tracePt t="3816" x="3706813" y="4979988"/>
          <p14:tracePt t="3833" x="3733800" y="5057775"/>
          <p14:tracePt t="3849" x="3746500" y="5149850"/>
          <p14:tracePt t="3850" x="3759200" y="5202238"/>
          <p14:tracePt t="3866" x="3773488" y="5307013"/>
          <p14:tracePt t="3883" x="3786188" y="5386388"/>
          <p14:tracePt t="3899" x="3786188" y="5451475"/>
          <p14:tracePt t="3916" x="3786188" y="5476875"/>
          <p14:tracePt t="3932" x="3786188" y="5503863"/>
          <p14:tracePt t="3949" x="3786188" y="5530850"/>
          <p14:tracePt t="3966" x="3786188" y="5556250"/>
          <p14:tracePt t="3983" x="3786188" y="5595938"/>
          <p14:tracePt t="3999" x="3773488" y="5608638"/>
          <p14:tracePt t="4016" x="3773488" y="5621338"/>
          <p14:tracePt t="4033" x="3759200" y="5635625"/>
          <p14:tracePt t="4049" x="3759200" y="5648325"/>
          <p14:tracePt t="4066" x="3746500" y="5661025"/>
          <p14:tracePt t="4082" x="3733800" y="5661025"/>
          <p14:tracePt t="4099" x="3733800" y="5673725"/>
          <p14:tracePt t="4117" x="3733800" y="5688013"/>
          <p14:tracePt t="4286" x="3721100" y="5688013"/>
          <p14:tracePt t="4659" x="3721100" y="5673725"/>
          <p14:tracePt t="10736" x="3838575" y="5661025"/>
          <p14:tracePt t="10742" x="3995738" y="5635625"/>
          <p14:tracePt t="10750" x="4217988" y="5595938"/>
          <p14:tracePt t="10765" x="4689475" y="5503863"/>
          <p14:tracePt t="10782" x="5175250" y="5399088"/>
          <p14:tracePt t="10783" x="5410200" y="5359400"/>
          <p14:tracePt t="10799" x="5816600" y="5307013"/>
          <p14:tracePt t="10815" x="6183313" y="5294313"/>
          <p14:tracePt t="10833" x="6667500" y="5267325"/>
          <p14:tracePt t="10849" x="6943725" y="5267325"/>
          <p14:tracePt t="10866" x="7231063" y="5281613"/>
          <p14:tracePt t="10883" x="7610475" y="5294313"/>
          <p14:tracePt t="10899" x="7847013" y="5294313"/>
          <p14:tracePt t="10916" x="8096250" y="5294313"/>
          <p14:tracePt t="10917" x="8213725" y="5281613"/>
          <p14:tracePt t="10932" x="8397875" y="5241925"/>
          <p14:tracePt t="10949" x="8580438" y="5202238"/>
          <p14:tracePt t="10966" x="8855075" y="5110163"/>
          <p14:tracePt t="10982" x="9051925" y="5045075"/>
          <p14:tracePt t="10999" x="9248775" y="4927600"/>
          <p14:tracePt t="11017" x="9575800" y="4703763"/>
          <p14:tracePt t="11032" x="9799638" y="4573588"/>
          <p14:tracePt t="11049" x="9969500" y="4481513"/>
          <p14:tracePt t="11050" x="10047288" y="4429125"/>
          <p14:tracePt t="11065" x="10126663" y="4403725"/>
          <p14:tracePt t="11066" x="10166350" y="4389438"/>
          <p14:tracePt t="11082" x="10231438" y="4364038"/>
          <p14:tracePt t="11099" x="10309225" y="4351338"/>
          <p14:tracePt t="11100" x="10336213" y="4351338"/>
          <p14:tracePt t="11115" x="10414000" y="4337050"/>
          <p14:tracePt t="11132" x="10453688" y="4337050"/>
          <p14:tracePt t="11150" x="10466388" y="4337050"/>
          <p14:tracePt t="11165" x="10480675" y="4337050"/>
          <p14:tracePt t="11199" x="10466388" y="4337050"/>
          <p14:tracePt t="11205" x="10440988" y="4364038"/>
          <p14:tracePt t="11216" x="10348913" y="4403725"/>
          <p14:tracePt t="11232" x="9405938" y="4703763"/>
          <p14:tracePt t="11249" x="8358188" y="4927600"/>
          <p14:tracePt t="11265" x="7415213" y="5084763"/>
          <p14:tracePt t="11282" x="6838950" y="5084763"/>
          <p14:tracePt t="11282" x="6550025" y="5072063"/>
          <p14:tracePt t="11298" x="6091238" y="5019675"/>
          <p14:tracePt t="11315" x="5607050" y="4914900"/>
          <p14:tracePt t="11331" x="5227638" y="4835525"/>
          <p14:tracePt t="11332" x="5070475" y="4783138"/>
          <p14:tracePt t="11348" x="4833938" y="4678363"/>
          <p14:tracePt t="11365" x="4624388" y="4573588"/>
          <p14:tracePt t="11366" x="4519613" y="4533900"/>
          <p14:tracePt t="11382" x="4349750" y="4403725"/>
          <p14:tracePt t="11398" x="4165600" y="4259263"/>
          <p14:tracePt t="11415" x="3983038" y="4062413"/>
          <p14:tracePt t="11432" x="3890963" y="3957638"/>
          <p14:tracePt t="11448" x="3811588" y="3892550"/>
          <p14:tracePt t="11465" x="3759200" y="3813175"/>
          <p14:tracePt t="11465" x="3733800" y="3773488"/>
          <p14:tracePt t="11482" x="3706813" y="3708400"/>
          <p14:tracePt t="11498" x="3668713" y="3630613"/>
          <p14:tracePt t="11515" x="3641725" y="3498850"/>
          <p14:tracePt t="11532" x="3641725" y="3406775"/>
          <p14:tracePt t="11549" x="3668713" y="3289300"/>
          <p14:tracePt t="11565" x="3694113" y="3209925"/>
          <p14:tracePt t="11582" x="3721100" y="3157538"/>
          <p14:tracePt t="11598" x="3759200" y="3105150"/>
          <p14:tracePt t="11598" x="3786188" y="3079750"/>
          <p14:tracePt t="11615" x="3838575" y="3027363"/>
          <p14:tracePt t="11632" x="3956050" y="2962275"/>
          <p14:tracePt t="11633" x="4008438" y="2935288"/>
          <p14:tracePt t="11648" x="4178300" y="2882900"/>
          <p14:tracePt t="11665" x="4362450" y="2843213"/>
          <p14:tracePt t="11682" x="4611688" y="2790825"/>
          <p14:tracePt t="11698" x="4756150" y="2790825"/>
          <p14:tracePt t="11715" x="4926013" y="2790825"/>
          <p14:tracePt t="11732" x="5253038" y="2857500"/>
          <p14:tracePt t="11748" x="5502275" y="3000375"/>
          <p14:tracePt t="11765" x="5764213" y="3171825"/>
          <p14:tracePt t="11781" x="6026150" y="3486150"/>
          <p14:tracePt t="11799" x="6118225" y="3668713"/>
          <p14:tracePt t="11815" x="6157913" y="3813175"/>
          <p14:tracePt t="11816" x="6170613" y="3865563"/>
          <p14:tracePt t="11832" x="6183313" y="3957638"/>
          <p14:tracePt t="11849" x="6183313" y="4075113"/>
          <p14:tracePt t="11851" x="6170613" y="4154488"/>
          <p14:tracePt t="11866" x="6130925" y="4298950"/>
          <p14:tracePt t="11882" x="6078538" y="4456113"/>
          <p14:tracePt t="11900" x="5961063" y="4691063"/>
          <p14:tracePt t="11915" x="5856288" y="4822825"/>
          <p14:tracePt t="11932" x="5751513" y="4940300"/>
          <p14:tracePt t="11949" x="5619750" y="5045075"/>
          <p14:tracePt t="11965" x="5527675" y="5084763"/>
          <p14:tracePt t="11982" x="5449888" y="5110163"/>
          <p14:tracePt t="11984" x="5384800" y="5137150"/>
          <p14:tracePt t="11999" x="5213350" y="5162550"/>
          <p14:tracePt t="12015" x="5056188" y="5189538"/>
          <p14:tracePt t="12032" x="4899025" y="5189538"/>
          <p14:tracePt t="12034" x="4821238" y="5189538"/>
          <p14:tracePt t="12048" x="4689475" y="5176838"/>
          <p14:tracePt t="12066" x="4559300" y="5137150"/>
          <p14:tracePt t="12083" x="4402138" y="5072063"/>
          <p14:tracePt t="12099" x="4310063" y="5019675"/>
          <p14:tracePt t="12115" x="4205288" y="4927600"/>
          <p14:tracePt t="12117" x="4140200" y="4887913"/>
          <p14:tracePt t="12132" x="4008438" y="4730750"/>
          <p14:tracePt t="12148" x="3863975" y="4573588"/>
          <p14:tracePt t="12165" x="3759200" y="4456113"/>
          <p14:tracePt t="12166" x="3706813" y="4376738"/>
          <p14:tracePt t="12181" x="3602038" y="4219575"/>
          <p14:tracePt t="12198" x="3524250" y="4087813"/>
          <p14:tracePt t="12215" x="3497263" y="3997325"/>
          <p14:tracePt t="12232" x="3484563" y="3957638"/>
          <p14:tracePt t="12248" x="3484563" y="3905250"/>
          <p14:tracePt t="12265" x="3497263" y="3813175"/>
          <p14:tracePt t="12266" x="3511550" y="3721100"/>
          <p14:tracePt t="12282" x="3616325" y="3446463"/>
          <p14:tracePt t="12298" x="3773488" y="3171825"/>
          <p14:tracePt t="12315" x="3916363" y="2935288"/>
          <p14:tracePt t="12331" x="3983038" y="2857500"/>
          <p14:tracePt t="12349" x="4100513" y="2765425"/>
          <p14:tracePt t="12365" x="4244975" y="2686050"/>
          <p14:tracePt t="12382" x="4414838" y="2620963"/>
          <p14:tracePt t="12398" x="4624388" y="2568575"/>
          <p14:tracePt t="12399" x="4716463" y="2541588"/>
          <p14:tracePt t="12415" x="4873625" y="2528888"/>
          <p14:tracePt t="12432" x="5018088" y="2528888"/>
          <p14:tracePt t="12432" x="5070475" y="2528888"/>
          <p14:tracePt t="12448" x="5160963" y="2528888"/>
          <p14:tracePt t="12465" x="5253038" y="2528888"/>
          <p14:tracePt t="12481" x="5370513" y="2568575"/>
          <p14:tracePt t="12482" x="5422900" y="2581275"/>
          <p14:tracePt t="12498" x="5554663" y="2660650"/>
          <p14:tracePt t="12515" x="5711825" y="2765425"/>
          <p14:tracePt t="12531" x="5829300" y="2895600"/>
          <p14:tracePt t="12532" x="5894388" y="2962275"/>
          <p14:tracePt t="12548" x="5986463" y="3119438"/>
          <p14:tracePt t="12565" x="6051550" y="3249613"/>
          <p14:tracePt t="12565" x="6078538" y="3314700"/>
          <p14:tracePt t="12581" x="6105525" y="3406775"/>
          <p14:tracePt t="12598" x="6118225" y="3459163"/>
          <p14:tracePt t="12615" x="6118225" y="3525838"/>
          <p14:tracePt t="12632" x="6118225" y="3563938"/>
          <p14:tracePt t="12648" x="6118225" y="3603625"/>
          <p14:tracePt t="12665" x="6105525" y="3656013"/>
          <p14:tracePt t="12665" x="6105525" y="3668713"/>
          <p14:tracePt t="12682" x="6065838" y="3735388"/>
          <p14:tracePt t="12698" x="6026150" y="3773488"/>
          <p14:tracePt t="12715" x="5961063" y="3840163"/>
          <p14:tracePt t="12731" x="5908675" y="3878263"/>
          <p14:tracePt t="12748" x="5776913" y="3944938"/>
          <p14:tracePt t="12764" x="5646738" y="3997325"/>
          <p14:tracePt t="12781" x="5527675" y="4022725"/>
          <p14:tracePt t="12798" x="5422900" y="4035425"/>
          <p14:tracePt t="12799" x="5357813" y="4049713"/>
          <p14:tracePt t="12815" x="5240338" y="4049713"/>
          <p14:tracePt t="12832" x="5108575" y="4049713"/>
          <p14:tracePt t="12832" x="5018088" y="4049713"/>
          <p14:tracePt t="12848" x="4821238" y="4035425"/>
          <p14:tracePt t="12864" x="4676775" y="3997325"/>
          <p14:tracePt t="12882" x="4572000" y="3957638"/>
          <p14:tracePt t="12898" x="4532313" y="3957638"/>
          <p14:tracePt t="12917" x="4519613" y="3944938"/>
          <p14:tracePt t="12939" x="4506913" y="3944938"/>
          <p14:tracePt t="12953" x="4506913" y="3930650"/>
          <p14:tracePt t="13101" x="4506913" y="3917950"/>
          <p14:tracePt t="13171" x="4519613" y="3917950"/>
          <p14:tracePt t="13443" x="4781550" y="3865563"/>
          <p14:tracePt t="13450" x="5265738" y="3760788"/>
          <p14:tracePt t="13457" x="5816600" y="3668713"/>
          <p14:tracePt t="13465" x="6340475" y="3590925"/>
          <p14:tracePt t="13481" x="7400925" y="3486150"/>
          <p14:tracePt t="13498" x="8515350" y="3459163"/>
          <p14:tracePt t="13499" x="9104313" y="3433763"/>
          <p14:tracePt t="13514" x="10309225" y="3446463"/>
          <p14:tracePt t="13532" x="11568113" y="3498850"/>
          <p14:tracePt t="13548" x="12720638" y="3616325"/>
          <p14:tracePt t="13549" x="13152438" y="3721100"/>
          <p14:tracePt t="13564" x="13847763" y="3957638"/>
          <p14:tracePt t="13581" x="14174788" y="4075113"/>
          <p14:tracePt t="13598" x="14331950" y="4127500"/>
          <p14:tracePt t="13599" x="14371638" y="4154488"/>
          <p14:tracePt t="13615" x="14371638" y="4167188"/>
          <p14:tracePt t="13632" x="14371638" y="4179888"/>
          <p14:tracePt t="13648" x="14371638" y="4219575"/>
          <p14:tracePt t="13664" x="14319250" y="4271963"/>
          <p14:tracePt t="13682" x="14122400" y="4456113"/>
          <p14:tracePt t="13698" x="13925550" y="4625975"/>
          <p14:tracePt t="13715" x="13703300" y="4770438"/>
          <p14:tracePt t="13731" x="13454063" y="4875213"/>
          <p14:tracePt t="13732" x="13309600" y="4914900"/>
          <p14:tracePt t="13748" x="13087350" y="4940300"/>
          <p14:tracePt t="13764" x="12930188" y="4953000"/>
          <p14:tracePt t="13781" x="12603163" y="4875213"/>
          <p14:tracePt t="13799" x="12326938" y="4730750"/>
          <p14:tracePt t="13816" x="12130088" y="4573588"/>
          <p14:tracePt t="13817" x="12065000" y="4494213"/>
          <p14:tracePt t="13832" x="11960225" y="4376738"/>
          <p14:tracePt t="13849" x="11907838" y="4246563"/>
          <p14:tracePt t="13850" x="11882438" y="4194175"/>
          <p14:tracePt t="13882" x="11815763" y="3997325"/>
          <p14:tracePt t="13900" x="11790363" y="3878263"/>
          <p14:tracePt t="13915" x="11777663" y="3787775"/>
          <p14:tracePt t="13932" x="11763375" y="3708400"/>
          <p14:tracePt t="13948" x="11763375" y="3603625"/>
          <p14:tracePt t="13965" x="11763375" y="3538538"/>
          <p14:tracePt t="13982" x="11790363" y="3459163"/>
          <p14:tracePt t="13983" x="11815763" y="3406775"/>
          <p14:tracePt t="13999" x="11882438" y="3302000"/>
          <p14:tracePt t="14015" x="12025313" y="3105150"/>
          <p14:tracePt t="14032" x="12274550" y="2895600"/>
          <p14:tracePt t="14033" x="12419013" y="2790825"/>
          <p14:tracePt t="14048" x="12655550" y="2593975"/>
          <p14:tracePt t="14065" x="12825413" y="2503488"/>
          <p14:tracePt t="14082" x="13047663" y="2411413"/>
          <p14:tracePt t="14099" x="13192125" y="2384425"/>
          <p14:tracePt t="14114" x="13336588" y="2384425"/>
          <p14:tracePt t="14132" x="13454063" y="2398713"/>
          <p14:tracePt t="14133" x="13479463" y="2411413"/>
          <p14:tracePt t="14148" x="13558838" y="2436813"/>
          <p14:tracePt t="14165" x="13571538" y="2451100"/>
          <p14:tracePt t="14181" x="13611225" y="2451100"/>
          <p14:tracePt t="14198" x="13611225" y="2476500"/>
          <p14:tracePt t="14215" x="13663613" y="2555875"/>
          <p14:tracePt t="14232" x="13716000" y="2660650"/>
          <p14:tracePt t="14248" x="13768388" y="2843213"/>
          <p14:tracePt t="14265" x="13912850" y="3197225"/>
          <p14:tracePt t="14282" x="13952538" y="3314700"/>
          <p14:tracePt t="14298" x="13952538" y="3367088"/>
          <p14:tracePt t="14300" x="13952538" y="3381375"/>
          <p14:tracePt t="14315" x="13952538" y="3394075"/>
          <p14:tracePt t="14332" x="13952538" y="3406775"/>
          <p14:tracePt t="14349" x="13938250" y="3433763"/>
          <p14:tracePt t="14365" x="13912850" y="3498850"/>
          <p14:tracePt t="14382" x="13833475" y="3590925"/>
          <p14:tracePt t="14384" x="13768388" y="3643313"/>
          <p14:tracePt t="14400" x="13571538" y="3800475"/>
          <p14:tracePt t="14415" x="13296900" y="3957638"/>
          <p14:tracePt t="14432" x="12969875" y="4114800"/>
          <p14:tracePt t="14433" x="12850813" y="4167188"/>
          <p14:tracePt t="14448" x="12603163" y="4232275"/>
          <p14:tracePt t="14465" x="12288838" y="4259263"/>
          <p14:tracePt t="14482" x="11750675" y="4284663"/>
          <p14:tracePt t="14498" x="11396663" y="4271963"/>
          <p14:tracePt t="14515" x="11109325" y="4232275"/>
          <p14:tracePt t="14531" x="10860088" y="4194175"/>
          <p14:tracePt t="14532" x="10768013" y="4167188"/>
          <p14:tracePt t="14548" x="10598150" y="4114800"/>
          <p14:tracePt t="14564" x="10453688" y="4062413"/>
          <p14:tracePt t="14581" x="10283825" y="3957638"/>
          <p14:tracePt t="14598" x="10191750" y="3892550"/>
          <p14:tracePt t="14615" x="10113963" y="3813175"/>
          <p14:tracePt t="14631" x="10086975" y="3787775"/>
          <p14:tracePt t="14648" x="10061575" y="3735388"/>
          <p14:tracePt t="14665" x="10034588" y="3695700"/>
          <p14:tracePt t="14665" x="10034588" y="3683000"/>
          <p14:tracePt t="14681" x="10021888" y="3656013"/>
          <p14:tracePt t="14699" x="10021888" y="3643313"/>
          <p14:tracePt t="14714" x="10021888" y="3630613"/>
          <p14:tracePt t="14731" x="10021888" y="3563938"/>
          <p14:tracePt t="14748" x="10099675" y="3381375"/>
          <p14:tracePt t="14765" x="10309225" y="3144838"/>
          <p14:tracePt t="14783" x="10715625" y="2843213"/>
          <p14:tracePt t="14784" x="11029950" y="2660650"/>
          <p14:tracePt t="14798" x="11358563" y="2541588"/>
          <p14:tracePt t="14800" x="11633200" y="2436813"/>
          <p14:tracePt t="14815" x="12130088" y="2293938"/>
          <p14:tracePt t="14831" x="12498388" y="2227263"/>
          <p14:tracePt t="14848" x="13007975" y="2214563"/>
          <p14:tracePt t="14865" x="13257213" y="2266950"/>
          <p14:tracePt t="14882" x="13454063" y="2346325"/>
          <p14:tracePt t="14883" x="13519150" y="2384425"/>
          <p14:tracePt t="14898" x="13636625" y="2436813"/>
          <p14:tracePt t="14915" x="13676313" y="2489200"/>
          <p14:tracePt t="14932" x="13703300" y="2541588"/>
          <p14:tracePt t="14948" x="13703300" y="2568575"/>
          <p14:tracePt t="14965" x="13703300" y="2633663"/>
          <p14:tracePt t="14966" x="13689013" y="2660650"/>
          <p14:tracePt t="14982" x="13636625" y="2752725"/>
          <p14:tracePt t="14998" x="13584238" y="2857500"/>
          <p14:tracePt t="15015" x="13479463" y="3040063"/>
          <p14:tracePt t="15032" x="13414375" y="3157538"/>
          <p14:tracePt t="15048" x="13374688" y="3224213"/>
          <p14:tracePt t="15065" x="13336588" y="3276600"/>
          <p14:tracePt t="15081" x="13322300" y="3276600"/>
          <p14:tracePt t="15098" x="13322300" y="3289300"/>
          <p14:tracePt t="15114" x="13322300" y="3302000"/>
          <p14:tracePt t="15746" x="13204825" y="3394075"/>
          <p14:tracePt t="15753" x="13022263" y="3525838"/>
          <p14:tracePt t="15764" x="12838113" y="3630613"/>
          <p14:tracePt t="15781" x="12314238" y="3878263"/>
          <p14:tracePt t="15798" x="12012613" y="4010025"/>
          <p14:tracePt t="15815" x="11541125" y="4167188"/>
          <p14:tracePt t="15831" x="11266488" y="4284663"/>
          <p14:tracePt t="15849" x="11004550" y="4441825"/>
          <p14:tracePt t="15851" x="10899775" y="4521200"/>
          <p14:tracePt t="15866" x="10755313" y="4613275"/>
          <p14:tracePt t="15882" x="10677525" y="4665663"/>
          <p14:tracePt t="15898" x="10623550" y="4703763"/>
          <p14:tracePt t="15900" x="10610850" y="4703763"/>
          <p14:tracePt t="15916" x="10571163" y="4718050"/>
          <p14:tracePt t="15932" x="10545763" y="4743450"/>
          <p14:tracePt t="15949" x="10493375" y="4783138"/>
          <p14:tracePt t="15965" x="10440988" y="4810125"/>
          <p14:tracePt t="15982" x="10375900" y="4835525"/>
          <p14:tracePt t="15983" x="10336213" y="4862513"/>
          <p14:tracePt t="15998" x="10271125" y="4875213"/>
          <p14:tracePt t="16015" x="10191750" y="4914900"/>
          <p14:tracePt t="16032" x="10126663" y="4967288"/>
          <p14:tracePt t="16034" x="10086975" y="4992688"/>
          <p14:tracePt t="16048" x="9982200" y="5045075"/>
          <p14:tracePt t="16065" x="9864725" y="5162550"/>
          <p14:tracePt t="16082" x="9628188" y="5319713"/>
          <p14:tracePt t="16098" x="9471025" y="5438775"/>
          <p14:tracePt t="16115" x="9353550" y="5530850"/>
          <p14:tracePt t="16131" x="9288463" y="5568950"/>
          <p14:tracePt t="16133" x="9248775" y="5583238"/>
          <p14:tracePt t="16148" x="9183688" y="5635625"/>
          <p14:tracePt t="16165" x="9131300" y="5673725"/>
          <p14:tracePt t="16166" x="9091613" y="5688013"/>
          <p14:tracePt t="16181" x="9012238" y="5713413"/>
          <p14:tracePt t="16198" x="8947150" y="5765800"/>
          <p14:tracePt t="16215" x="8855075" y="5818188"/>
          <p14:tracePt t="16231" x="8777288" y="5857875"/>
          <p14:tracePt t="16248" x="8737600" y="5883275"/>
          <p14:tracePt t="16265" x="8645525" y="5962650"/>
          <p14:tracePt t="16282" x="8607425" y="6002338"/>
          <p14:tracePt t="16298" x="8567738" y="6027738"/>
          <p14:tracePt t="16300" x="8567738" y="6040438"/>
          <p14:tracePt t="16315" x="8555038" y="6054725"/>
          <p14:tracePt t="16343" x="8540750" y="6067425"/>
          <p14:tracePt t="16567" x="8540750" y="6054725"/>
          <p14:tracePt t="16582" x="8540750" y="6040438"/>
          <p14:tracePt t="16616" x="8540750" y="6027738"/>
          <p14:tracePt t="16636" x="8555038" y="6027738"/>
          <p14:tracePt t="16644" x="8555038" y="6015038"/>
          <p14:tracePt t="16651" x="8567738" y="6015038"/>
          <p14:tracePt t="16665" x="8580438" y="6002338"/>
          <p14:tracePt t="16686" x="8580438" y="5988050"/>
          <p14:tracePt t="16699" x="8593138" y="5988050"/>
          <p14:tracePt t="16714" x="8593138" y="5975350"/>
          <p14:tracePt t="16731" x="8607425" y="5962650"/>
          <p14:tracePt t="16748" x="8607425" y="5949950"/>
          <p14:tracePt t="16876" x="8620125" y="5949950"/>
          <p14:tracePt t="16911" x="8632825" y="5949950"/>
          <p14:tracePt t="27163" x="8645525" y="5949950"/>
          <p14:tracePt t="27184" x="8659813" y="5962650"/>
          <p14:tracePt t="27192" x="8672513" y="5975350"/>
          <p14:tracePt t="27198" x="8712200" y="6002338"/>
          <p14:tracePt t="27213" x="8816975" y="6054725"/>
          <p14:tracePt t="27230" x="8974138" y="6132513"/>
          <p14:tracePt t="27246" x="9117013" y="6211888"/>
          <p14:tracePt t="27263" x="9313863" y="6316663"/>
          <p14:tracePt t="27279" x="9405938" y="6369050"/>
          <p14:tracePt t="27297" x="9498013" y="6434138"/>
          <p14:tracePt t="27313" x="9575800" y="6486525"/>
          <p14:tracePt t="27329" x="9628188" y="6538913"/>
          <p14:tracePt t="27346" x="9732963" y="6618288"/>
          <p14:tracePt t="27363" x="9812338" y="6683375"/>
          <p14:tracePt t="27379" x="9877425" y="6735763"/>
          <p14:tracePt t="27396" x="10009188" y="6840538"/>
          <p14:tracePt t="27413" x="10099675" y="6919913"/>
          <p14:tracePt t="27430" x="10283825" y="7089775"/>
          <p14:tracePt t="27446" x="10466388" y="7286625"/>
          <p14:tracePt t="27463" x="10690225" y="7548563"/>
          <p14:tracePt t="27479" x="10939463" y="7797800"/>
          <p14:tracePt t="27480" x="11029950" y="7902575"/>
          <p14:tracePt t="27496" x="11149013" y="8020050"/>
          <p14:tracePt t="27513" x="11214100" y="8097838"/>
          <p14:tracePt t="27514" x="11226800" y="8112125"/>
          <p14:tracePt t="27529" x="11279188" y="8164513"/>
          <p14:tracePt t="27546" x="11318875" y="8202613"/>
          <p14:tracePt t="27563" x="11371263" y="8281988"/>
          <p14:tracePt t="27579" x="11436350" y="8334375"/>
          <p14:tracePt t="27596" x="11476038" y="8386763"/>
          <p14:tracePt t="27613" x="11515725" y="8413750"/>
          <p14:tracePt t="27629" x="11528425" y="8426450"/>
          <p14:tracePt t="27646" x="11541125" y="8426450"/>
          <p14:tracePt t="27647" x="11553825" y="8439150"/>
          <p14:tracePt t="27663" x="11568113" y="8439150"/>
          <p14:tracePt t="27951" x="11633200" y="8439150"/>
          <p14:tracePt t="27956" x="11725275" y="8439150"/>
          <p14:tracePt t="27964" x="11815763" y="8451850"/>
          <p14:tracePt t="27979" x="11972925" y="8451850"/>
          <p14:tracePt t="27996" x="12091988" y="8451850"/>
          <p14:tracePt t="28013" x="12182475" y="8451850"/>
          <p14:tracePt t="28013" x="12222163" y="8451850"/>
          <p14:tracePt t="28029" x="12288838" y="8451850"/>
          <p14:tracePt t="28046" x="12341225" y="8451850"/>
          <p14:tracePt t="28047" x="12353925" y="8451850"/>
          <p14:tracePt t="28063" x="12393613" y="8451850"/>
          <p14:tracePt t="28079" x="12419013" y="8439150"/>
          <p14:tracePt t="28096" x="12446000" y="8426450"/>
          <p14:tracePt t="28097" x="12458700" y="8399463"/>
          <p14:tracePt t="28113" x="12511088" y="8347075"/>
          <p14:tracePt t="28129" x="12550775" y="8281988"/>
          <p14:tracePt t="28146" x="12615863" y="8164513"/>
          <p14:tracePt t="28147" x="12641263" y="8097838"/>
          <p14:tracePt t="28163" x="12680950" y="7915275"/>
          <p14:tracePt t="28179" x="12720638" y="7745413"/>
          <p14:tracePt t="28180" x="12733338" y="7653338"/>
          <p14:tracePt t="28196" x="12746038" y="7561263"/>
          <p14:tracePt t="28213" x="12746038" y="7481888"/>
          <p14:tracePt t="28230" x="12746038" y="7429500"/>
          <p14:tracePt t="28231" x="12746038" y="7416800"/>
          <p14:tracePt t="28246" x="12746038" y="7391400"/>
          <p14:tracePt t="28263" x="12746038" y="7377113"/>
          <p14:tracePt t="28286" x="12746038" y="7364413"/>
          <p14:tracePt t="28300" x="12746038" y="7351713"/>
          <p14:tracePt t="28407" x="12760325" y="7351713"/>
          <p14:tracePt t="28414" x="12773025" y="7351713"/>
          <p14:tracePt t="28420" x="12798425" y="7364413"/>
          <p14:tracePt t="28430" x="12850813" y="7377113"/>
          <p14:tracePt t="28446" x="12982575" y="7443788"/>
          <p14:tracePt t="28448" x="13060363" y="7496175"/>
          <p14:tracePt t="28463" x="13296900" y="7666038"/>
          <p14:tracePt t="28480" x="13493750" y="7810500"/>
          <p14:tracePt t="28483" x="13571538" y="7875588"/>
          <p14:tracePt t="28497" x="13663613" y="7967663"/>
          <p14:tracePt t="28513" x="13716000" y="7993063"/>
          <p14:tracePt t="28530" x="13728700" y="8020050"/>
          <p14:tracePt t="28547" x="13742988" y="8020050"/>
          <p14:tracePt t="28616" x="13742988" y="8032750"/>
          <p14:tracePt t="28637" x="13742988" y="8045450"/>
          <p14:tracePt t="28652" x="13728700" y="8045450"/>
          <p14:tracePt t="28664" x="13716000" y="8045450"/>
          <p14:tracePt t="28728" x="13703300" y="8045450"/>
          <p14:tracePt t="28813" x="13689013" y="8045450"/>
          <p14:tracePt t="28834" x="13676313" y="8045450"/>
          <p14:tracePt t="31197" x="13676313" y="8059738"/>
          <p14:tracePt t="31205" x="13703300" y="8085138"/>
          <p14:tracePt t="31212" x="13716000" y="8112125"/>
          <p14:tracePt t="31229" x="13742988" y="8150225"/>
          <p14:tracePt t="31246" x="13768388" y="8202613"/>
          <p14:tracePt t="31247" x="13781088" y="8202613"/>
          <p14:tracePt t="31262" x="13795375" y="8229600"/>
          <p14:tracePt t="31279" x="13808075" y="8242300"/>
          <p14:tracePt t="31296" x="13820775" y="8256588"/>
          <p14:tracePt t="31312" x="13820775" y="8269288"/>
          <p14:tracePt t="31329" x="13820775" y="8294688"/>
          <p14:tracePt t="31346" x="13820775" y="8347075"/>
          <p14:tracePt t="31363" x="13781088" y="8413750"/>
          <p14:tracePt t="31380" x="13650913" y="8570913"/>
          <p14:tracePt t="31397" x="13558838" y="8661400"/>
          <p14:tracePt t="31414" x="13466763" y="8740775"/>
          <p14:tracePt t="31430" x="13296900" y="8858250"/>
          <p14:tracePt t="31447" x="13165138" y="8924925"/>
          <p14:tracePt t="31464" x="13060363" y="8963025"/>
          <p14:tracePt t="31466" x="13022263" y="8977313"/>
          <p14:tracePt t="31482" x="12917488" y="9015413"/>
          <p14:tracePt t="31497" x="12812713" y="9029700"/>
          <p14:tracePt t="31514" x="12707938" y="9042400"/>
          <p14:tracePt t="31516" x="12668250" y="9042400"/>
          <p14:tracePt t="31529" x="12550775" y="9055100"/>
          <p14:tracePt t="31546" x="12419013" y="9055100"/>
          <p14:tracePt t="31549" x="12353925" y="9055100"/>
          <p14:tracePt t="31563" x="12301538" y="9055100"/>
          <p14:tracePt t="31564" x="12236450" y="9055100"/>
          <p14:tracePt t="31579" x="12091988" y="9055100"/>
          <p14:tracePt t="31596" x="11895138" y="9042400"/>
          <p14:tracePt t="31598" x="11803063" y="9029700"/>
          <p14:tracePt t="31612" x="11710988" y="9015413"/>
          <p14:tracePt t="31613" x="11620500" y="8990013"/>
          <p14:tracePt t="31629" x="11449050" y="8950325"/>
          <p14:tracePt t="31646" x="11331575" y="8910638"/>
          <p14:tracePt t="31647" x="11279188" y="8897938"/>
          <p14:tracePt t="31663" x="11201400" y="8885238"/>
          <p14:tracePt t="31663" x="11149013" y="8858250"/>
          <p14:tracePt t="31679" x="11069638" y="8832850"/>
          <p14:tracePt t="31696" x="10991850" y="8793163"/>
          <p14:tracePt t="31712" x="10964863" y="8793163"/>
          <p14:tracePt t="31729" x="10952163" y="8780463"/>
          <p14:tracePt t="31745" x="10952163" y="8766175"/>
          <p14:tracePt t="31766" x="10952163" y="8753475"/>
          <p14:tracePt t="31780" x="10952163" y="8740775"/>
          <p14:tracePt t="31796" x="10952163" y="8728075"/>
          <p14:tracePt t="31813" x="10977563" y="8688388"/>
          <p14:tracePt t="31830" x="11149013" y="8583613"/>
          <p14:tracePt t="31846" x="11358563" y="8478838"/>
          <p14:tracePt t="31863" x="11593513" y="8386763"/>
          <p14:tracePt t="31865" x="11725275" y="8347075"/>
          <p14:tracePt t="31879" x="11868150" y="8308975"/>
          <p14:tracePt t="31881" x="11999913" y="8281988"/>
          <p14:tracePt t="31896" x="12222163" y="8229600"/>
          <p14:tracePt t="31914" x="12588875" y="8202613"/>
          <p14:tracePt t="31929" x="12785725" y="8202613"/>
          <p14:tracePt t="31946" x="13007975" y="8202613"/>
          <p14:tracePt t="31963" x="13322300" y="8256588"/>
          <p14:tracePt t="31980" x="13531850" y="8281988"/>
          <p14:tracePt t="31996" x="13703300" y="8294688"/>
          <p14:tracePt t="31998" x="13820775" y="8308975"/>
          <p14:tracePt t="32013" x="14030325" y="8347075"/>
          <p14:tracePt t="32030" x="14227175" y="8361363"/>
          <p14:tracePt t="32046" x="14436725" y="8374063"/>
          <p14:tracePt t="32047" x="14501813" y="8386763"/>
          <p14:tracePt t="32062" x="14658975" y="8399463"/>
          <p14:tracePt t="32079" x="14763750" y="8426450"/>
          <p14:tracePt t="32096" x="14881225" y="8466138"/>
          <p14:tracePt t="32112" x="14973300" y="8478838"/>
          <p14:tracePt t="32129" x="15025688" y="8491538"/>
          <p14:tracePt t="32146" x="15105063" y="8504238"/>
          <p14:tracePt t="32162" x="15130463" y="8518525"/>
          <p14:tracePt t="32179" x="15130463" y="8531225"/>
          <p14:tracePt t="32195" x="15143163" y="8543925"/>
          <p14:tracePt t="32212" x="15157450" y="8543925"/>
          <p14:tracePt t="32236" x="15157450" y="8556625"/>
          <p14:tracePt t="32250" x="15157450" y="8570913"/>
          <p14:tracePt t="32287" x="15157450" y="8583613"/>
          <p14:tracePt t="32293" x="15143163" y="8596313"/>
          <p14:tracePt t="32308" x="15143163" y="8609013"/>
          <p14:tracePt t="32315" x="15130463" y="8623300"/>
          <p14:tracePt t="32330" x="15090775" y="8688388"/>
          <p14:tracePt t="32347" x="15025688" y="8780463"/>
          <p14:tracePt t="32348" x="14986000" y="8805863"/>
          <p14:tracePt t="32364" x="14920913" y="8885238"/>
          <p14:tracePt t="32380" x="14855825" y="8950325"/>
          <p14:tracePt t="32396" x="14763750" y="9015413"/>
          <p14:tracePt t="32399" x="14724063" y="9042400"/>
          <p14:tracePt t="32414" x="14633575" y="9094788"/>
          <p14:tracePt t="32431" x="14528800" y="9134475"/>
          <p14:tracePt t="32446" x="14424025" y="9159875"/>
          <p14:tracePt t="32462" x="14304963" y="9186863"/>
          <p14:tracePt t="32479" x="14239875" y="9212263"/>
          <p14:tracePt t="32496" x="14135100" y="9224963"/>
          <p14:tracePt t="32512" x="14057313" y="9224963"/>
          <p14:tracePt t="32529" x="13977938" y="9224963"/>
          <p14:tracePt t="32546" x="13860463" y="9224963"/>
          <p14:tracePt t="32562" x="13795375" y="9224963"/>
          <p14:tracePt t="32579" x="13742988" y="9224963"/>
          <p14:tracePt t="32595" x="13663613" y="9224963"/>
          <p14:tracePt t="32612" x="13611225" y="9212263"/>
          <p14:tracePt t="32629" x="13531850" y="9199563"/>
          <p14:tracePt t="32645" x="13427075" y="9186863"/>
          <p14:tracePt t="32662" x="13309600" y="9159875"/>
          <p14:tracePt t="32679" x="13139738" y="9120188"/>
          <p14:tracePt t="32695" x="13022263" y="9107488"/>
          <p14:tracePt t="32712" x="12917488" y="9094788"/>
          <p14:tracePt t="32729" x="12812713" y="9067800"/>
          <p14:tracePt t="32745" x="12760325" y="9055100"/>
          <p14:tracePt t="32763" x="12693650" y="9029700"/>
          <p14:tracePt t="32779" x="12655550" y="9015413"/>
          <p14:tracePt t="32795" x="12588875" y="9002713"/>
          <p14:tracePt t="32812" x="12523788" y="8977313"/>
          <p14:tracePt t="32829" x="12498388" y="8950325"/>
          <p14:tracePt t="32846" x="12471400" y="8950325"/>
          <p14:tracePt t="32862" x="12446000" y="8924925"/>
          <p14:tracePt t="32883" x="12431713" y="8924925"/>
          <p14:tracePt t="32896" x="12431713" y="8910638"/>
          <p14:tracePt t="32913" x="12419013" y="8897938"/>
          <p14:tracePt t="32929" x="12419013" y="8885238"/>
          <p14:tracePt t="32946" x="12406313" y="8885238"/>
          <p14:tracePt t="32962" x="12393613" y="8885238"/>
          <p14:tracePt t="33086" x="12393613" y="8870950"/>
          <p14:tracePt t="33142" x="12393613" y="8858250"/>
          <p14:tracePt t="33233" x="12406313" y="8858250"/>
          <p14:tracePt t="33268" x="12419013" y="8858250"/>
          <p14:tracePt t="33290" x="12431713" y="8858250"/>
          <p14:tracePt t="33317" x="12446000" y="8858250"/>
          <p14:tracePt t="33338" x="12458700" y="8858250"/>
          <p14:tracePt t="33451" x="12471400" y="8858250"/>
          <p14:tracePt t="34229" x="12431713" y="8688388"/>
          <p14:tracePt t="34237" x="12314238" y="8321675"/>
          <p14:tracePt t="34246" x="12157075" y="7954963"/>
          <p14:tracePt t="34262" x="11907838" y="7299325"/>
          <p14:tracePt t="34279" x="11672888" y="6656388"/>
          <p14:tracePt t="34280" x="11580813" y="6342063"/>
          <p14:tracePt t="34295" x="11449050" y="5688013"/>
          <p14:tracePt t="34312" x="11344275" y="5097463"/>
          <p14:tracePt t="34313" x="11306175" y="4795838"/>
          <p14:tracePt t="34328" x="11239500" y="4311650"/>
          <p14:tracePt t="34345" x="11239500" y="3944938"/>
          <p14:tracePt t="34362" x="11226800" y="3590925"/>
          <p14:tracePt t="34378" x="11214100" y="3381375"/>
          <p14:tracePt t="34395" x="11214100" y="3276600"/>
          <p14:tracePt t="34414" x="11214100" y="3092450"/>
          <p14:tracePt t="34430" x="11214100" y="2974975"/>
          <p14:tracePt t="34446" x="11201400" y="2857500"/>
          <p14:tracePt t="34447" x="11187113" y="2778125"/>
          <p14:tracePt t="34463" x="11174413" y="2608263"/>
          <p14:tracePt t="34479" x="11149013" y="2398713"/>
          <p14:tracePt t="34497" x="11122025" y="2109788"/>
          <p14:tracePt t="34514" x="11096625" y="1925638"/>
          <p14:tracePt t="34529" x="11056938" y="1820863"/>
          <p14:tracePt t="34532" x="11017250" y="1768475"/>
          <p14:tracePt t="34547" x="10991850" y="1663700"/>
          <p14:tracePt t="34562" x="10912475" y="1533525"/>
          <p14:tracePt t="34579" x="10860088" y="1401763"/>
          <p14:tracePt t="34596" x="10755313" y="1179513"/>
          <p14:tracePt t="34613" x="10677525" y="1009650"/>
          <p14:tracePt t="34629" x="10558463" y="785813"/>
          <p14:tracePt t="34645" x="10466388" y="628650"/>
          <p14:tracePt t="34662" x="10375900" y="471488"/>
          <p14:tracePt t="34679" x="10283825" y="341313"/>
          <p14:tracePt t="34679" x="10244138" y="288925"/>
          <p14:tracePt t="34695" x="10166350" y="196850"/>
          <p14:tracePt t="34712" x="10074275" y="92075"/>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5344277" y="6560750"/>
            <a:ext cx="3813318" cy="19050"/>
          </a:xfrm>
          <a:prstGeom prst="line">
            <a:avLst/>
          </a:prstGeom>
          <a:ln w="38100" cap="flat">
            <a:solidFill>
              <a:srgbClr val="000000"/>
            </a:solidFill>
            <a:prstDash val="solid"/>
            <a:headEnd type="none" w="sm" len="sm"/>
            <a:tailEnd type="arrow" w="med" len="sm"/>
          </a:ln>
        </p:spPr>
        <p:txBody>
          <a:bodyPr/>
          <a:lstStyle/>
          <a:p>
            <a:endParaRPr lang="en-US"/>
          </a:p>
        </p:txBody>
      </p:sp>
      <p:sp>
        <p:nvSpPr>
          <p:cNvPr id="3" name="TextBox 3"/>
          <p:cNvSpPr txBox="1"/>
          <p:nvPr/>
        </p:nvSpPr>
        <p:spPr>
          <a:xfrm>
            <a:off x="9238498" y="6256156"/>
            <a:ext cx="5455563"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Bold"/>
              </a:rPr>
              <a:t>Generate Syenthetic Data</a:t>
            </a:r>
          </a:p>
        </p:txBody>
      </p:sp>
      <p:sp>
        <p:nvSpPr>
          <p:cNvPr id="4" name="AutoShape 4"/>
          <p:cNvSpPr/>
          <p:nvPr/>
        </p:nvSpPr>
        <p:spPr>
          <a:xfrm flipH="1">
            <a:off x="11985327" y="6836801"/>
            <a:ext cx="19050" cy="1421754"/>
          </a:xfrm>
          <a:prstGeom prst="line">
            <a:avLst/>
          </a:prstGeom>
          <a:ln w="38100" cap="flat">
            <a:solidFill>
              <a:srgbClr val="000000"/>
            </a:solidFill>
            <a:prstDash val="solid"/>
            <a:headEnd type="none" w="sm" len="sm"/>
            <a:tailEnd type="arrow" w="med" len="sm"/>
          </a:ln>
        </p:spPr>
        <p:txBody>
          <a:bodyPr/>
          <a:lstStyle/>
          <a:p>
            <a:endParaRPr lang="en-US"/>
          </a:p>
        </p:txBody>
      </p:sp>
      <p:graphicFrame>
        <p:nvGraphicFramePr>
          <p:cNvPr id="5" name="Table 5"/>
          <p:cNvGraphicFramePr>
            <a:graphicFrameLocks noGrp="1"/>
          </p:cNvGraphicFramePr>
          <p:nvPr/>
        </p:nvGraphicFramePr>
        <p:xfrm>
          <a:off x="9157595" y="1969906"/>
          <a:ext cx="7315203" cy="4114800"/>
        </p:xfrm>
        <a:graphic>
          <a:graphicData uri="http://schemas.openxmlformats.org/drawingml/2006/table">
            <a:tbl>
              <a:tblPr/>
              <a:tblGrid>
                <a:gridCol w="1045029">
                  <a:extLst>
                    <a:ext uri="{9D8B030D-6E8A-4147-A177-3AD203B41FA5}">
                      <a16:colId xmlns:a16="http://schemas.microsoft.com/office/drawing/2014/main" val="20000"/>
                    </a:ext>
                  </a:extLst>
                </a:gridCol>
                <a:gridCol w="1045029">
                  <a:extLst>
                    <a:ext uri="{9D8B030D-6E8A-4147-A177-3AD203B41FA5}">
                      <a16:colId xmlns:a16="http://schemas.microsoft.com/office/drawing/2014/main" val="20001"/>
                    </a:ext>
                  </a:extLst>
                </a:gridCol>
                <a:gridCol w="1045029">
                  <a:extLst>
                    <a:ext uri="{9D8B030D-6E8A-4147-A177-3AD203B41FA5}">
                      <a16:colId xmlns:a16="http://schemas.microsoft.com/office/drawing/2014/main" val="20002"/>
                    </a:ext>
                  </a:extLst>
                </a:gridCol>
                <a:gridCol w="1045029">
                  <a:extLst>
                    <a:ext uri="{9D8B030D-6E8A-4147-A177-3AD203B41FA5}">
                      <a16:colId xmlns:a16="http://schemas.microsoft.com/office/drawing/2014/main" val="20003"/>
                    </a:ext>
                  </a:extLst>
                </a:gridCol>
                <a:gridCol w="1045029">
                  <a:extLst>
                    <a:ext uri="{9D8B030D-6E8A-4147-A177-3AD203B41FA5}">
                      <a16:colId xmlns:a16="http://schemas.microsoft.com/office/drawing/2014/main" val="20004"/>
                    </a:ext>
                  </a:extLst>
                </a:gridCol>
                <a:gridCol w="1045029">
                  <a:extLst>
                    <a:ext uri="{9D8B030D-6E8A-4147-A177-3AD203B41FA5}">
                      <a16:colId xmlns:a16="http://schemas.microsoft.com/office/drawing/2014/main" val="20005"/>
                    </a:ext>
                  </a:extLst>
                </a:gridCol>
                <a:gridCol w="1045029">
                  <a:extLst>
                    <a:ext uri="{9D8B030D-6E8A-4147-A177-3AD203B41FA5}">
                      <a16:colId xmlns:a16="http://schemas.microsoft.com/office/drawing/2014/main" val="20006"/>
                    </a:ext>
                  </a:extLst>
                </a:gridCol>
              </a:tblGrid>
              <a:tr h="457200">
                <a:tc>
                  <a:txBody>
                    <a:bodyPr/>
                    <a:lstStyle/>
                    <a:p>
                      <a:pPr algn="l">
                        <a:lnSpc>
                          <a:spcPts val="1399"/>
                        </a:lnSpc>
                        <a:defRPr/>
                      </a:pPr>
                      <a:r>
                        <a:rPr lang="en-US" sz="999">
                          <a:solidFill>
                            <a:srgbClr val="000000"/>
                          </a:solidFill>
                          <a:latin typeface="Canva Sans"/>
                        </a:rPr>
                        <a:t>AccX</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399"/>
                        </a:lnSpc>
                        <a:defRPr/>
                      </a:pPr>
                      <a:r>
                        <a:rPr lang="en-US" sz="999">
                          <a:solidFill>
                            <a:srgbClr val="000000"/>
                          </a:solidFill>
                          <a:latin typeface="Canva Sans"/>
                        </a:rPr>
                        <a:t>AccY</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399"/>
                        </a:lnSpc>
                        <a:defRPr/>
                      </a:pPr>
                      <a:r>
                        <a:rPr lang="en-US" sz="999">
                          <a:solidFill>
                            <a:srgbClr val="000000"/>
                          </a:solidFill>
                          <a:latin typeface="Canva Sans"/>
                        </a:rPr>
                        <a:t>AccZ</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399"/>
                        </a:lnSpc>
                        <a:defRPr/>
                      </a:pPr>
                      <a:r>
                        <a:rPr lang="en-US" sz="999">
                          <a:solidFill>
                            <a:srgbClr val="000000"/>
                          </a:solidFill>
                          <a:latin typeface="Canva Sans"/>
                        </a:rPr>
                        <a:t>GyroX</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399"/>
                        </a:lnSpc>
                        <a:defRPr/>
                      </a:pPr>
                      <a:r>
                        <a:rPr lang="en-US" sz="999">
                          <a:solidFill>
                            <a:srgbClr val="000000"/>
                          </a:solidFill>
                          <a:latin typeface="Canva Sans"/>
                        </a:rPr>
                        <a:t>GyroY</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399"/>
                        </a:lnSpc>
                        <a:defRPr/>
                      </a:pPr>
                      <a:r>
                        <a:rPr lang="en-US" sz="999">
                          <a:solidFill>
                            <a:srgbClr val="000000"/>
                          </a:solidFill>
                          <a:latin typeface="Canva Sans"/>
                        </a:rPr>
                        <a:t>GyroZ</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399"/>
                        </a:lnSpc>
                        <a:defRPr/>
                      </a:pPr>
                      <a:r>
                        <a:rPr lang="en-US" sz="999">
                          <a:solidFill>
                            <a:srgbClr val="000000"/>
                          </a:solidFill>
                          <a:latin typeface="Canva Sans"/>
                        </a:rPr>
                        <a:t>Status</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57200">
                <a:tc>
                  <a:txBody>
                    <a:bodyPr/>
                    <a:lstStyle/>
                    <a:p>
                      <a:pPr algn="l">
                        <a:lnSpc>
                          <a:spcPts val="1399"/>
                        </a:lnSpc>
                        <a:defRPr/>
                      </a:pPr>
                      <a:r>
                        <a:rPr lang="en-US" sz="999">
                          <a:solidFill>
                            <a:srgbClr val="000000"/>
                          </a:solidFill>
                          <a:latin typeface="Canva Sans"/>
                        </a:rPr>
                        <a:t>-2784</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399"/>
                        </a:lnSpc>
                        <a:defRPr/>
                      </a:pPr>
                      <a:r>
                        <a:rPr lang="en-US" sz="999">
                          <a:solidFill>
                            <a:srgbClr val="000000"/>
                          </a:solidFill>
                          <a:latin typeface="Canva Sans"/>
                        </a:rPr>
                        <a:t>7968</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399"/>
                        </a:lnSpc>
                        <a:defRPr/>
                      </a:pPr>
                      <a:r>
                        <a:rPr lang="en-US" sz="999">
                          <a:solidFill>
                            <a:srgbClr val="000000"/>
                          </a:solidFill>
                          <a:latin typeface="Canva Sans"/>
                        </a:rPr>
                        <a:t>16656</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399"/>
                        </a:lnSpc>
                        <a:defRPr/>
                      </a:pPr>
                      <a:r>
                        <a:rPr lang="en-US" sz="999">
                          <a:solidFill>
                            <a:srgbClr val="000000"/>
                          </a:solidFill>
                          <a:latin typeface="Canva Sans"/>
                        </a:rPr>
                        <a:t>-1008</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399"/>
                        </a:lnSpc>
                        <a:defRPr/>
                      </a:pPr>
                      <a:r>
                        <a:rPr lang="en-US" sz="999">
                          <a:solidFill>
                            <a:srgbClr val="000000"/>
                          </a:solidFill>
                          <a:latin typeface="Canva Sans"/>
                        </a:rPr>
                        <a:t>330</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399"/>
                        </a:lnSpc>
                        <a:defRPr/>
                      </a:pPr>
                      <a:r>
                        <a:rPr lang="en-US" sz="999">
                          <a:solidFill>
                            <a:srgbClr val="000000"/>
                          </a:solidFill>
                          <a:latin typeface="Canva Sans"/>
                        </a:rPr>
                        <a:t>-570</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399"/>
                        </a:lnSpc>
                        <a:defRPr/>
                      </a:pPr>
                      <a:r>
                        <a:rPr lang="en-US" sz="999">
                          <a:solidFill>
                            <a:srgbClr val="000000"/>
                          </a:solidFill>
                          <a:latin typeface="Canva Sans"/>
                        </a:rPr>
                        <a:t>high</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57200">
                <a:tc>
                  <a:txBody>
                    <a:bodyPr/>
                    <a:lstStyle/>
                    <a:p>
                      <a:pPr algn="l">
                        <a:lnSpc>
                          <a:spcPts val="1399"/>
                        </a:lnSpc>
                        <a:defRPr/>
                      </a:pPr>
                      <a:r>
                        <a:rPr lang="en-US" sz="999">
                          <a:solidFill>
                            <a:srgbClr val="000000"/>
                          </a:solidFill>
                          <a:latin typeface="Canva Sans"/>
                        </a:rPr>
                        <a:t>-752</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399"/>
                        </a:lnSpc>
                        <a:defRPr/>
                      </a:pPr>
                      <a:r>
                        <a:rPr lang="en-US" sz="999">
                          <a:solidFill>
                            <a:srgbClr val="000000"/>
                          </a:solidFill>
                          <a:latin typeface="Canva Sans"/>
                        </a:rPr>
                        <a:t>7132</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399"/>
                        </a:lnSpc>
                        <a:defRPr/>
                      </a:pPr>
                      <a:r>
                        <a:rPr lang="en-US" sz="999">
                          <a:solidFill>
                            <a:srgbClr val="000000"/>
                          </a:solidFill>
                          <a:latin typeface="Canva Sans"/>
                        </a:rPr>
                        <a:t>13968</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399"/>
                        </a:lnSpc>
                        <a:defRPr/>
                      </a:pPr>
                      <a:r>
                        <a:rPr lang="en-US" sz="999">
                          <a:solidFill>
                            <a:srgbClr val="000000"/>
                          </a:solidFill>
                          <a:latin typeface="Canva Sans"/>
                        </a:rPr>
                        <a:t>-960</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399"/>
                        </a:lnSpc>
                        <a:defRPr/>
                      </a:pPr>
                      <a:r>
                        <a:rPr lang="en-US" sz="999">
                          <a:solidFill>
                            <a:srgbClr val="000000"/>
                          </a:solidFill>
                          <a:latin typeface="Canva Sans"/>
                        </a:rPr>
                        <a:t>2190</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399"/>
                        </a:lnSpc>
                        <a:defRPr/>
                      </a:pPr>
                      <a:r>
                        <a:rPr lang="en-US" sz="999">
                          <a:solidFill>
                            <a:srgbClr val="000000"/>
                          </a:solidFill>
                          <a:latin typeface="Canva Sans"/>
                        </a:rPr>
                        <a:t>124</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399"/>
                        </a:lnSpc>
                        <a:defRPr/>
                      </a:pPr>
                      <a:r>
                        <a:rPr lang="en-US" sz="999">
                          <a:solidFill>
                            <a:srgbClr val="000000"/>
                          </a:solidFill>
                          <a:latin typeface="Canva Sans"/>
                        </a:rPr>
                        <a:t>low</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57200">
                <a:tc>
                  <a:txBody>
                    <a:bodyPr/>
                    <a:lstStyle/>
                    <a:p>
                      <a:pPr algn="l">
                        <a:lnSpc>
                          <a:spcPts val="1399"/>
                        </a:lnSpc>
                        <a:defRPr/>
                      </a:pPr>
                      <a:r>
                        <a:rPr lang="en-US" sz="999">
                          <a:solidFill>
                            <a:srgbClr val="000000"/>
                          </a:solidFill>
                          <a:latin typeface="Canva Sans"/>
                        </a:rPr>
                        <a:t>1328</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399"/>
                        </a:lnSpc>
                        <a:defRPr/>
                      </a:pPr>
                      <a:r>
                        <a:rPr lang="en-US" sz="999">
                          <a:solidFill>
                            <a:srgbClr val="000000"/>
                          </a:solidFill>
                          <a:latin typeface="Canva Sans"/>
                        </a:rPr>
                        <a:t>8716</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399"/>
                        </a:lnSpc>
                        <a:defRPr/>
                      </a:pPr>
                      <a:r>
                        <a:rPr lang="en-US" sz="999">
                          <a:solidFill>
                            <a:srgbClr val="000000"/>
                          </a:solidFill>
                          <a:latin typeface="Canva Sans"/>
                        </a:rPr>
                        <a:t>15740</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399"/>
                        </a:lnSpc>
                        <a:defRPr/>
                      </a:pPr>
                      <a:r>
                        <a:rPr lang="en-US" sz="999">
                          <a:solidFill>
                            <a:srgbClr val="000000"/>
                          </a:solidFill>
                          <a:latin typeface="Canva Sans"/>
                        </a:rPr>
                        <a:t>-1056</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399"/>
                        </a:lnSpc>
                        <a:defRPr/>
                      </a:pPr>
                      <a:r>
                        <a:rPr lang="en-US" sz="999">
                          <a:solidFill>
                            <a:srgbClr val="000000"/>
                          </a:solidFill>
                          <a:latin typeface="Canva Sans"/>
                        </a:rPr>
                        <a:t>-2455</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399"/>
                        </a:lnSpc>
                        <a:defRPr/>
                      </a:pPr>
                      <a:r>
                        <a:rPr lang="en-US" sz="999">
                          <a:solidFill>
                            <a:srgbClr val="000000"/>
                          </a:solidFill>
                          <a:latin typeface="Canva Sans"/>
                        </a:rPr>
                        <a:t>-2136</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399"/>
                        </a:lnSpc>
                        <a:defRPr/>
                      </a:pPr>
                      <a:r>
                        <a:rPr lang="en-US" sz="999">
                          <a:solidFill>
                            <a:srgbClr val="000000"/>
                          </a:solidFill>
                          <a:latin typeface="Canva Sans"/>
                        </a:rPr>
                        <a:t>high</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57200">
                <a:tc>
                  <a:txBody>
                    <a:bodyPr/>
                    <a:lstStyle/>
                    <a:p>
                      <a:pPr algn="l">
                        <a:lnSpc>
                          <a:spcPts val="1399"/>
                        </a:lnSpc>
                        <a:defRPr/>
                      </a:pPr>
                      <a:r>
                        <a:rPr lang="en-US" sz="999">
                          <a:solidFill>
                            <a:srgbClr val="000000"/>
                          </a:solidFill>
                          <a:latin typeface="Canva Sans"/>
                        </a:rPr>
                        <a:t>-3412</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399"/>
                        </a:lnSpc>
                        <a:defRPr/>
                      </a:pPr>
                      <a:r>
                        <a:rPr lang="en-US" sz="999">
                          <a:solidFill>
                            <a:srgbClr val="000000"/>
                          </a:solidFill>
                          <a:latin typeface="Canva Sans"/>
                        </a:rPr>
                        <a:t>-796</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399"/>
                        </a:lnSpc>
                        <a:defRPr/>
                      </a:pPr>
                      <a:r>
                        <a:rPr lang="en-US" sz="999">
                          <a:solidFill>
                            <a:srgbClr val="000000"/>
                          </a:solidFill>
                          <a:latin typeface="Canva Sans"/>
                        </a:rPr>
                        <a:t>6260</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399"/>
                        </a:lnSpc>
                        <a:defRPr/>
                      </a:pPr>
                      <a:r>
                        <a:rPr lang="en-US" sz="999">
                          <a:solidFill>
                            <a:srgbClr val="000000"/>
                          </a:solidFill>
                          <a:latin typeface="Canva Sans"/>
                        </a:rPr>
                        <a:t>-1216</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399"/>
                        </a:lnSpc>
                        <a:defRPr/>
                      </a:pPr>
                      <a:r>
                        <a:rPr lang="en-US" sz="999">
                          <a:solidFill>
                            <a:srgbClr val="000000"/>
                          </a:solidFill>
                          <a:latin typeface="Canva Sans"/>
                        </a:rPr>
                        <a:t>10974</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399"/>
                        </a:lnSpc>
                        <a:defRPr/>
                      </a:pPr>
                      <a:r>
                        <a:rPr lang="en-US" sz="999">
                          <a:solidFill>
                            <a:srgbClr val="000000"/>
                          </a:solidFill>
                          <a:latin typeface="Canva Sans"/>
                        </a:rPr>
                        <a:t>-4703</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399"/>
                        </a:lnSpc>
                        <a:defRPr/>
                      </a:pPr>
                      <a:r>
                        <a:rPr lang="en-US" sz="999">
                          <a:solidFill>
                            <a:srgbClr val="000000"/>
                          </a:solidFill>
                          <a:latin typeface="Canva Sans"/>
                        </a:rPr>
                        <a:t>high</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57200">
                <a:tc>
                  <a:txBody>
                    <a:bodyPr/>
                    <a:lstStyle/>
                    <a:p>
                      <a:pPr algn="l">
                        <a:lnSpc>
                          <a:spcPts val="1399"/>
                        </a:lnSpc>
                        <a:defRPr/>
                      </a:pPr>
                      <a:r>
                        <a:rPr lang="en-US" sz="999">
                          <a:solidFill>
                            <a:srgbClr val="000000"/>
                          </a:solidFill>
                          <a:latin typeface="Canva Sans"/>
                        </a:rPr>
                        <a:t>-4092</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399"/>
                        </a:lnSpc>
                        <a:defRPr/>
                      </a:pPr>
                      <a:r>
                        <a:rPr lang="en-US" sz="999">
                          <a:solidFill>
                            <a:srgbClr val="000000"/>
                          </a:solidFill>
                          <a:latin typeface="Canva Sans"/>
                        </a:rPr>
                        <a:t>-404</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399"/>
                        </a:lnSpc>
                        <a:defRPr/>
                      </a:pPr>
                      <a:r>
                        <a:rPr lang="en-US" sz="999">
                          <a:solidFill>
                            <a:srgbClr val="000000"/>
                          </a:solidFill>
                          <a:latin typeface="Canva Sans"/>
                        </a:rPr>
                        <a:t>17900</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399"/>
                        </a:lnSpc>
                        <a:defRPr/>
                      </a:pPr>
                      <a:r>
                        <a:rPr lang="en-US" sz="999">
                          <a:solidFill>
                            <a:srgbClr val="000000"/>
                          </a:solidFill>
                          <a:latin typeface="Canva Sans"/>
                        </a:rPr>
                        <a:t>-1216</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399"/>
                        </a:lnSpc>
                        <a:defRPr/>
                      </a:pPr>
                      <a:r>
                        <a:rPr lang="en-US" sz="999">
                          <a:solidFill>
                            <a:srgbClr val="000000"/>
                          </a:solidFill>
                          <a:latin typeface="Canva Sans"/>
                        </a:rPr>
                        <a:t>-2942</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399"/>
                        </a:lnSpc>
                        <a:defRPr/>
                      </a:pPr>
                      <a:r>
                        <a:rPr lang="en-US" sz="999">
                          <a:solidFill>
                            <a:srgbClr val="000000"/>
                          </a:solidFill>
                          <a:latin typeface="Canva Sans"/>
                        </a:rPr>
                        <a:t>3292</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399"/>
                        </a:lnSpc>
                        <a:defRPr/>
                      </a:pPr>
                      <a:r>
                        <a:rPr lang="en-US" sz="999">
                          <a:solidFill>
                            <a:srgbClr val="000000"/>
                          </a:solidFill>
                          <a:latin typeface="Canva Sans"/>
                        </a:rPr>
                        <a:t>high</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57200">
                <a:tc>
                  <a:txBody>
                    <a:bodyPr/>
                    <a:lstStyle/>
                    <a:p>
                      <a:pPr algn="l">
                        <a:lnSpc>
                          <a:spcPts val="1399"/>
                        </a:lnSpc>
                        <a:defRPr/>
                      </a:pPr>
                      <a:r>
                        <a:rPr lang="en-US" sz="999">
                          <a:solidFill>
                            <a:srgbClr val="000000"/>
                          </a:solidFill>
                          <a:latin typeface="Canva Sans"/>
                        </a:rPr>
                        <a:t>-3628</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399"/>
                        </a:lnSpc>
                        <a:defRPr/>
                      </a:pPr>
                      <a:r>
                        <a:rPr lang="en-US" sz="999">
                          <a:solidFill>
                            <a:srgbClr val="000000"/>
                          </a:solidFill>
                          <a:latin typeface="Canva Sans"/>
                        </a:rPr>
                        <a:t>8636</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399"/>
                        </a:lnSpc>
                        <a:defRPr/>
                      </a:pPr>
                      <a:r>
                        <a:rPr lang="en-US" sz="999">
                          <a:solidFill>
                            <a:srgbClr val="000000"/>
                          </a:solidFill>
                          <a:latin typeface="Canva Sans"/>
                        </a:rPr>
                        <a:t>16812</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399"/>
                        </a:lnSpc>
                        <a:defRPr/>
                      </a:pPr>
                      <a:r>
                        <a:rPr lang="en-US" sz="999">
                          <a:solidFill>
                            <a:srgbClr val="000000"/>
                          </a:solidFill>
                          <a:latin typeface="Canva Sans"/>
                        </a:rPr>
                        <a:t>-976</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399"/>
                        </a:lnSpc>
                        <a:defRPr/>
                      </a:pPr>
                      <a:r>
                        <a:rPr lang="en-US" sz="999">
                          <a:solidFill>
                            <a:srgbClr val="000000"/>
                          </a:solidFill>
                          <a:latin typeface="Canva Sans"/>
                        </a:rPr>
                        <a:t>-575</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399"/>
                        </a:lnSpc>
                        <a:defRPr/>
                      </a:pPr>
                      <a:r>
                        <a:rPr lang="en-US" sz="999">
                          <a:solidFill>
                            <a:srgbClr val="000000"/>
                          </a:solidFill>
                          <a:latin typeface="Canva Sans"/>
                        </a:rPr>
                        <a:t>-285</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399"/>
                        </a:lnSpc>
                        <a:defRPr/>
                      </a:pPr>
                      <a:r>
                        <a:rPr lang="en-US" sz="999">
                          <a:solidFill>
                            <a:srgbClr val="000000"/>
                          </a:solidFill>
                          <a:latin typeface="Canva Sans"/>
                        </a:rPr>
                        <a:t>mid</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57200">
                <a:tc>
                  <a:txBody>
                    <a:bodyPr/>
                    <a:lstStyle/>
                    <a:p>
                      <a:pPr algn="l">
                        <a:lnSpc>
                          <a:spcPts val="1399"/>
                        </a:lnSpc>
                        <a:defRPr/>
                      </a:pPr>
                      <a:r>
                        <a:rPr lang="en-US" sz="999">
                          <a:solidFill>
                            <a:srgbClr val="000000"/>
                          </a:solidFill>
                          <a:latin typeface="Canva Sans"/>
                        </a:rPr>
                        <a:t>-3556</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399"/>
                        </a:lnSpc>
                        <a:defRPr/>
                      </a:pPr>
                      <a:r>
                        <a:rPr lang="en-US" sz="999">
                          <a:solidFill>
                            <a:srgbClr val="000000"/>
                          </a:solidFill>
                          <a:latin typeface="Canva Sans"/>
                        </a:rPr>
                        <a:t>6956</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399"/>
                        </a:lnSpc>
                        <a:defRPr/>
                      </a:pPr>
                      <a:r>
                        <a:rPr lang="en-US" sz="999">
                          <a:solidFill>
                            <a:srgbClr val="000000"/>
                          </a:solidFill>
                          <a:latin typeface="Canva Sans"/>
                        </a:rPr>
                        <a:t>-13656</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399"/>
                        </a:lnSpc>
                        <a:defRPr/>
                      </a:pPr>
                      <a:r>
                        <a:rPr lang="en-US" sz="999">
                          <a:solidFill>
                            <a:srgbClr val="000000"/>
                          </a:solidFill>
                          <a:latin typeface="Canva Sans"/>
                        </a:rPr>
                        <a:t>-1008</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399"/>
                        </a:lnSpc>
                        <a:defRPr/>
                      </a:pPr>
                      <a:r>
                        <a:rPr lang="en-US" sz="999">
                          <a:solidFill>
                            <a:srgbClr val="000000"/>
                          </a:solidFill>
                          <a:latin typeface="Canva Sans"/>
                        </a:rPr>
                        <a:t>606</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399"/>
                        </a:lnSpc>
                        <a:defRPr/>
                      </a:pPr>
                      <a:r>
                        <a:rPr lang="en-US" sz="999">
                          <a:solidFill>
                            <a:srgbClr val="000000"/>
                          </a:solidFill>
                          <a:latin typeface="Canva Sans"/>
                        </a:rPr>
                        <a:t>968</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399"/>
                        </a:lnSpc>
                        <a:defRPr/>
                      </a:pPr>
                      <a:r>
                        <a:rPr lang="en-US" sz="999">
                          <a:solidFill>
                            <a:srgbClr val="000000"/>
                          </a:solidFill>
                          <a:latin typeface="Canva Sans"/>
                        </a:rPr>
                        <a:t>high</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457200">
                <a:tc>
                  <a:txBody>
                    <a:bodyPr/>
                    <a:lstStyle/>
                    <a:p>
                      <a:pPr algn="l">
                        <a:lnSpc>
                          <a:spcPts val="1399"/>
                        </a:lnSpc>
                        <a:defRPr/>
                      </a:pPr>
                      <a:r>
                        <a:rPr lang="en-US" sz="999">
                          <a:solidFill>
                            <a:srgbClr val="000000"/>
                          </a:solidFill>
                          <a:latin typeface="Canva Sans"/>
                        </a:rPr>
                        <a:t>-1724</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399"/>
                        </a:lnSpc>
                        <a:defRPr/>
                      </a:pPr>
                      <a:r>
                        <a:rPr lang="en-US" sz="999">
                          <a:solidFill>
                            <a:srgbClr val="000000"/>
                          </a:solidFill>
                          <a:latin typeface="Canva Sans"/>
                        </a:rPr>
                        <a:t>176</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399"/>
                        </a:lnSpc>
                        <a:defRPr/>
                      </a:pPr>
                      <a:r>
                        <a:rPr lang="en-US" sz="999">
                          <a:solidFill>
                            <a:srgbClr val="000000"/>
                          </a:solidFill>
                          <a:latin typeface="Canva Sans"/>
                        </a:rPr>
                        <a:t>16296</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399"/>
                        </a:lnSpc>
                        <a:defRPr/>
                      </a:pPr>
                      <a:r>
                        <a:rPr lang="en-US" sz="999">
                          <a:solidFill>
                            <a:srgbClr val="000000"/>
                          </a:solidFill>
                          <a:latin typeface="Canva Sans"/>
                        </a:rPr>
                        <a:t>-1216</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399"/>
                        </a:lnSpc>
                        <a:defRPr/>
                      </a:pPr>
                      <a:r>
                        <a:rPr lang="en-US" sz="999">
                          <a:solidFill>
                            <a:srgbClr val="000000"/>
                          </a:solidFill>
                          <a:latin typeface="Canva Sans"/>
                        </a:rPr>
                        <a:t>1069</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399"/>
                        </a:lnSpc>
                        <a:defRPr/>
                      </a:pPr>
                      <a:r>
                        <a:rPr lang="en-US" sz="999">
                          <a:solidFill>
                            <a:srgbClr val="000000"/>
                          </a:solidFill>
                          <a:latin typeface="Canva Sans"/>
                        </a:rPr>
                        <a:t>448</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lnSpc>
                          <a:spcPts val="1399"/>
                        </a:lnSpc>
                        <a:defRPr/>
                      </a:pPr>
                      <a:r>
                        <a:rPr lang="en-US" sz="999">
                          <a:solidFill>
                            <a:srgbClr val="000000"/>
                          </a:solidFill>
                          <a:latin typeface="Canva Sans"/>
                        </a:rPr>
                        <a:t>high</a:t>
                      </a:r>
                      <a:endParaRPr lang="en-US" sz="1100"/>
                    </a:p>
                  </a:txBody>
                  <a:tcPr marL="57150" marR="57150" marT="57150" marB="5715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6" name="Freeform 6"/>
          <p:cNvSpPr/>
          <p:nvPr/>
        </p:nvSpPr>
        <p:spPr>
          <a:xfrm>
            <a:off x="-1546549" y="-1932720"/>
            <a:ext cx="22293929" cy="3445425"/>
          </a:xfrm>
          <a:custGeom>
            <a:avLst/>
            <a:gdLst/>
            <a:ahLst/>
            <a:cxnLst/>
            <a:rect l="l" t="t" r="r" b="b"/>
            <a:pathLst>
              <a:path w="22293929" h="3445425">
                <a:moveTo>
                  <a:pt x="0" y="0"/>
                </a:moveTo>
                <a:lnTo>
                  <a:pt x="22293929" y="0"/>
                </a:lnTo>
                <a:lnTo>
                  <a:pt x="22293929" y="3445426"/>
                </a:lnTo>
                <a:lnTo>
                  <a:pt x="0" y="34454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979779" y="7321883"/>
            <a:ext cx="5352203" cy="5381557"/>
          </a:xfrm>
          <a:custGeom>
            <a:avLst/>
            <a:gdLst/>
            <a:ahLst/>
            <a:cxnLst/>
            <a:rect l="l" t="t" r="r" b="b"/>
            <a:pathLst>
              <a:path w="5352203" h="5381557">
                <a:moveTo>
                  <a:pt x="0" y="0"/>
                </a:moveTo>
                <a:lnTo>
                  <a:pt x="5352203" y="0"/>
                </a:lnTo>
                <a:lnTo>
                  <a:pt x="5352203" y="5381557"/>
                </a:lnTo>
                <a:lnTo>
                  <a:pt x="0" y="53815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3687389" y="1790304"/>
            <a:ext cx="5116766" cy="1724183"/>
          </a:xfrm>
          <a:custGeom>
            <a:avLst/>
            <a:gdLst/>
            <a:ahLst/>
            <a:cxnLst/>
            <a:rect l="l" t="t" r="r" b="b"/>
            <a:pathLst>
              <a:path w="5116766" h="1724183">
                <a:moveTo>
                  <a:pt x="0" y="0"/>
                </a:moveTo>
                <a:lnTo>
                  <a:pt x="5116766" y="0"/>
                </a:lnTo>
                <a:lnTo>
                  <a:pt x="5116766" y="1724183"/>
                </a:lnTo>
                <a:lnTo>
                  <a:pt x="0" y="1724183"/>
                </a:lnTo>
                <a:lnTo>
                  <a:pt x="0" y="0"/>
                </a:lnTo>
                <a:close/>
              </a:path>
            </a:pathLst>
          </a:custGeom>
          <a:blipFill>
            <a:blip r:embed="rId8"/>
            <a:stretch>
              <a:fillRect/>
            </a:stretch>
          </a:blipFill>
        </p:spPr>
        <p:txBody>
          <a:bodyPr/>
          <a:lstStyle/>
          <a:p>
            <a:endParaRPr lang="en-US"/>
          </a:p>
        </p:txBody>
      </p:sp>
      <p:sp>
        <p:nvSpPr>
          <p:cNvPr id="9" name="Freeform 9"/>
          <p:cNvSpPr/>
          <p:nvPr/>
        </p:nvSpPr>
        <p:spPr>
          <a:xfrm>
            <a:off x="3687389" y="3854625"/>
            <a:ext cx="4938301" cy="1595414"/>
          </a:xfrm>
          <a:custGeom>
            <a:avLst/>
            <a:gdLst/>
            <a:ahLst/>
            <a:cxnLst/>
            <a:rect l="l" t="t" r="r" b="b"/>
            <a:pathLst>
              <a:path w="4938301" h="1595414">
                <a:moveTo>
                  <a:pt x="0" y="0"/>
                </a:moveTo>
                <a:lnTo>
                  <a:pt x="4938301" y="0"/>
                </a:lnTo>
                <a:lnTo>
                  <a:pt x="4938301" y="1595414"/>
                </a:lnTo>
                <a:lnTo>
                  <a:pt x="0" y="1595414"/>
                </a:lnTo>
                <a:lnTo>
                  <a:pt x="0" y="0"/>
                </a:lnTo>
                <a:close/>
              </a:path>
            </a:pathLst>
          </a:custGeom>
          <a:blipFill>
            <a:blip r:embed="rId9"/>
            <a:stretch>
              <a:fillRect t="-2150" b="-2150"/>
            </a:stretch>
          </a:blipFill>
        </p:spPr>
        <p:txBody>
          <a:bodyPr/>
          <a:lstStyle/>
          <a:p>
            <a:endParaRPr lang="en-US"/>
          </a:p>
        </p:txBody>
      </p:sp>
      <p:sp>
        <p:nvSpPr>
          <p:cNvPr id="10" name="Freeform 10"/>
          <p:cNvSpPr/>
          <p:nvPr/>
        </p:nvSpPr>
        <p:spPr>
          <a:xfrm>
            <a:off x="2653069" y="3220041"/>
            <a:ext cx="995505" cy="807264"/>
          </a:xfrm>
          <a:custGeom>
            <a:avLst/>
            <a:gdLst/>
            <a:ahLst/>
            <a:cxnLst/>
            <a:rect l="l" t="t" r="r" b="b"/>
            <a:pathLst>
              <a:path w="995505" h="807264">
                <a:moveTo>
                  <a:pt x="0" y="0"/>
                </a:moveTo>
                <a:lnTo>
                  <a:pt x="995505" y="0"/>
                </a:lnTo>
                <a:lnTo>
                  <a:pt x="995505" y="807265"/>
                </a:lnTo>
                <a:lnTo>
                  <a:pt x="0" y="80726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1" name="TextBox 11"/>
          <p:cNvSpPr txBox="1"/>
          <p:nvPr/>
        </p:nvSpPr>
        <p:spPr>
          <a:xfrm>
            <a:off x="1799489" y="6237217"/>
            <a:ext cx="3145869"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Bold"/>
              </a:rPr>
              <a:t>Recorded Data</a:t>
            </a:r>
          </a:p>
        </p:txBody>
      </p:sp>
      <p:sp>
        <p:nvSpPr>
          <p:cNvPr id="12" name="TextBox 12"/>
          <p:cNvSpPr txBox="1"/>
          <p:nvPr/>
        </p:nvSpPr>
        <p:spPr>
          <a:xfrm>
            <a:off x="11847061" y="6908074"/>
            <a:ext cx="3344466" cy="580390"/>
          </a:xfrm>
          <a:prstGeom prst="rect">
            <a:avLst/>
          </a:prstGeom>
        </p:spPr>
        <p:txBody>
          <a:bodyPr lIns="0" tIns="0" rIns="0" bIns="0" rtlCol="0" anchor="t">
            <a:spAutoFit/>
          </a:bodyPr>
          <a:lstStyle/>
          <a:p>
            <a:pPr algn="ctr">
              <a:lnSpc>
                <a:spcPts val="4759"/>
              </a:lnSpc>
            </a:pPr>
            <a:r>
              <a:rPr lang="en-US" sz="3399" dirty="0">
                <a:solidFill>
                  <a:srgbClr val="000000"/>
                </a:solidFill>
                <a:latin typeface="Canva Sans Italics"/>
              </a:rPr>
              <a:t>Table </a:t>
            </a:r>
            <a:r>
              <a:rPr lang="en-US" sz="3399" dirty="0" err="1">
                <a:solidFill>
                  <a:srgbClr val="000000"/>
                </a:solidFill>
                <a:latin typeface="Canva Sans Italics"/>
              </a:rPr>
              <a:t>Evaluater</a:t>
            </a:r>
            <a:endParaRPr lang="en-US" sz="3399" dirty="0">
              <a:solidFill>
                <a:srgbClr val="000000"/>
              </a:solidFill>
              <a:latin typeface="Canva Sans Italics"/>
            </a:endParaRPr>
          </a:p>
        </p:txBody>
      </p:sp>
      <p:sp>
        <p:nvSpPr>
          <p:cNvPr id="13" name="TextBox 13"/>
          <p:cNvSpPr txBox="1"/>
          <p:nvPr/>
        </p:nvSpPr>
        <p:spPr>
          <a:xfrm>
            <a:off x="8355292" y="8677910"/>
            <a:ext cx="7424738"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Bold"/>
              </a:rPr>
              <a:t>Evaluate Generated Synthetic Data</a:t>
            </a:r>
          </a:p>
        </p:txBody>
      </p:sp>
      <p:sp>
        <p:nvSpPr>
          <p:cNvPr id="14" name="TextBox 14"/>
          <p:cNvSpPr txBox="1"/>
          <p:nvPr/>
        </p:nvSpPr>
        <p:spPr>
          <a:xfrm>
            <a:off x="4816038" y="330336"/>
            <a:ext cx="8592384"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Synthetic Data Generation</a:t>
            </a:r>
          </a:p>
        </p:txBody>
      </p:sp>
      <p:sp>
        <p:nvSpPr>
          <p:cNvPr id="15" name="TextBox 15"/>
          <p:cNvSpPr txBox="1"/>
          <p:nvPr/>
        </p:nvSpPr>
        <p:spPr>
          <a:xfrm>
            <a:off x="6402854" y="5723502"/>
            <a:ext cx="1492806"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Italics"/>
              </a:rPr>
              <a:t>CTGAN</a:t>
            </a:r>
          </a:p>
        </p:txBody>
      </p:sp>
      <p:sp>
        <p:nvSpPr>
          <p:cNvPr id="16" name="TextBox 16"/>
          <p:cNvSpPr txBox="1"/>
          <p:nvPr/>
        </p:nvSpPr>
        <p:spPr>
          <a:xfrm>
            <a:off x="301584" y="2700066"/>
            <a:ext cx="2312670" cy="178054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Generated </a:t>
            </a:r>
          </a:p>
          <a:p>
            <a:pPr algn="ctr">
              <a:lnSpc>
                <a:spcPts val="4759"/>
              </a:lnSpc>
            </a:pPr>
            <a:r>
              <a:rPr lang="en-US" sz="3399">
                <a:solidFill>
                  <a:srgbClr val="000000"/>
                </a:solidFill>
                <a:latin typeface="Canva Sans"/>
              </a:rPr>
              <a:t>synthetic </a:t>
            </a:r>
          </a:p>
          <a:p>
            <a:pPr algn="ctr">
              <a:lnSpc>
                <a:spcPts val="4759"/>
              </a:lnSpc>
            </a:pPr>
            <a:r>
              <a:rPr lang="en-US" sz="3399">
                <a:solidFill>
                  <a:srgbClr val="000000"/>
                </a:solidFill>
                <a:latin typeface="Canva Sans"/>
              </a:rPr>
              <a:t>data</a:t>
            </a:r>
          </a:p>
        </p:txBody>
      </p:sp>
      <p:pic>
        <p:nvPicPr>
          <p:cNvPr id="38" name="Audio 37">
            <a:hlinkClick r:id="" action="ppaction://media"/>
            <a:extLst>
              <a:ext uri="{FF2B5EF4-FFF2-40B4-BE49-F238E27FC236}">
                <a16:creationId xmlns:a16="http://schemas.microsoft.com/office/drawing/2014/main" id="{AC1E3353-C1A1-8A4C-55B1-7F438823307F}"/>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266612" t="-266612" r="-266612" b="-266612"/>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58199"/>
    </mc:Choice>
    <mc:Fallback>
      <p:transition spd="slow" advTm="581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8"/>
                </p:tgtEl>
              </p:cMediaNode>
            </p:audio>
          </p:childTnLst>
        </p:cTn>
      </p:par>
    </p:tnLst>
  </p:timing>
  <p:extLst>
    <p:ext uri="{3A86A75C-4F4B-4683-9AE1-C65F6400EC91}">
      <p14:laserTraceLst xmlns:p14="http://schemas.microsoft.com/office/powerpoint/2010/main">
        <p14:tracePtLst>
          <p14:tracePt t="727" x="6886575" y="9467850"/>
          <p14:tracePt t="1048" x="6196013" y="9763125"/>
          <p14:tracePt t="1055" x="6248400" y="9212263"/>
          <p14:tracePt t="1072" x="6392863" y="8112125"/>
          <p14:tracePt t="1089" x="6550025" y="7077075"/>
          <p14:tracePt t="1090" x="6629400" y="6683375"/>
          <p14:tracePt t="1105" x="6719888" y="5975350"/>
          <p14:tracePt t="1122" x="6824663" y="5411788"/>
          <p14:tracePt t="1139" x="6929438" y="4730750"/>
          <p14:tracePt t="1155" x="7008813" y="4376738"/>
          <p14:tracePt t="1172" x="7021513" y="4232275"/>
          <p14:tracePt t="1188" x="7021513" y="4179888"/>
          <p14:tracePt t="1189" x="7021513" y="4154488"/>
          <p14:tracePt t="1205" x="7021513" y="4114800"/>
          <p14:tracePt t="1223" x="7008813" y="4062413"/>
          <p14:tracePt t="1244" x="7008813" y="4049713"/>
          <p14:tracePt t="1255" x="7008813" y="4035425"/>
          <p14:tracePt t="1272" x="6996113" y="4022725"/>
          <p14:tracePt t="1273" x="6996113" y="4010025"/>
          <p14:tracePt t="1288" x="6996113" y="3997325"/>
          <p14:tracePt t="1307" x="6996113" y="3983038"/>
          <p14:tracePt t="1322" x="6996113" y="3970338"/>
          <p14:tracePt t="1356" x="6996113" y="3957638"/>
          <p14:tracePt t="1378" x="6981825" y="3957638"/>
          <p14:tracePt t="1420" x="6969125" y="3957638"/>
          <p14:tracePt t="1455" x="6969125" y="3970338"/>
          <p14:tracePt t="1462" x="6956425" y="3983038"/>
          <p14:tracePt t="1476" x="6943725" y="3983038"/>
          <p14:tracePt t="1489" x="6929438" y="4010025"/>
          <p14:tracePt t="1506" x="6929438" y="4049713"/>
          <p14:tracePt t="1522" x="6891338" y="4127500"/>
          <p14:tracePt t="1539" x="6851650" y="4194175"/>
          <p14:tracePt t="1556" x="6838950" y="4206875"/>
          <p14:tracePt t="1573" x="6838950" y="4232275"/>
          <p14:tracePt t="1589" x="6824663" y="4246563"/>
          <p14:tracePt t="1605" x="6811963" y="4259263"/>
          <p14:tracePt t="1623" x="6811963" y="4284663"/>
          <p14:tracePt t="1639" x="6811963" y="4298950"/>
          <p14:tracePt t="1656" x="6799263" y="4311650"/>
          <p14:tracePt t="1658" x="6799263" y="4324350"/>
          <p14:tracePt t="1695" x="6799263" y="4337050"/>
          <p14:tracePt t="1793" x="6799263" y="4351338"/>
          <p14:tracePt t="1820" x="6799263" y="4364038"/>
          <p14:tracePt t="1826" x="6786563" y="4364038"/>
          <p14:tracePt t="1840" x="6772275" y="4364038"/>
          <p14:tracePt t="1855" x="6772275" y="4376738"/>
          <p14:tracePt t="1874" x="6746875" y="4389438"/>
          <p14:tracePt t="1875" x="6719888" y="4429125"/>
          <p14:tracePt t="1889" x="6681788" y="4456113"/>
          <p14:tracePt t="1890" x="6654800" y="4494213"/>
          <p14:tracePt t="1906" x="6589713" y="4560888"/>
          <p14:tracePt t="1923" x="6589713" y="4573588"/>
          <p14:tracePt t="1924" x="6577013" y="4586288"/>
          <p14:tracePt t="1938" x="6562725" y="4613275"/>
          <p14:tracePt t="1956" x="6562725" y="4638675"/>
          <p14:tracePt t="1959" x="6550025" y="4678363"/>
          <p14:tracePt t="1972" x="6524625" y="4703763"/>
          <p14:tracePt t="1973" x="6510338" y="4743450"/>
          <p14:tracePt t="1989" x="6484938" y="4795838"/>
          <p14:tracePt t="2006" x="6484938" y="4810125"/>
          <p14:tracePt t="2009" x="6484938" y="4822825"/>
          <p14:tracePt t="2030" x="6484938" y="4835525"/>
          <p14:tracePt t="2052" x="6484938" y="4848225"/>
          <p14:tracePt t="2065" x="6484938" y="4862513"/>
          <p14:tracePt t="2162" x="6484938" y="4875213"/>
          <p14:tracePt t="2183" x="6484938" y="4887913"/>
          <p14:tracePt t="2226" x="6484938" y="4900613"/>
          <p14:tracePt t="2239" x="6484938" y="4914900"/>
          <p14:tracePt t="2254" x="6484938" y="4927600"/>
          <p14:tracePt t="2289" x="6484938" y="4940300"/>
          <p14:tracePt t="2296" x="6484938" y="4953000"/>
          <p14:tracePt t="2309" x="6472238" y="4967288"/>
          <p14:tracePt t="2322" x="6457950" y="5005388"/>
          <p14:tracePt t="2323" x="6457950" y="5032375"/>
          <p14:tracePt t="2338" x="6419850" y="5097463"/>
          <p14:tracePt t="2355" x="6392863" y="5162550"/>
          <p14:tracePt t="2372" x="6353175" y="5267325"/>
          <p14:tracePt t="2373" x="6327775" y="5307013"/>
          <p14:tracePt t="2388" x="6300788" y="5386388"/>
          <p14:tracePt t="2405" x="6288088" y="5399088"/>
          <p14:tracePt t="2422" x="6275388" y="5411788"/>
          <p14:tracePt t="2438" x="6275388" y="5438775"/>
          <p14:tracePt t="2455" x="6275388" y="5451475"/>
          <p14:tracePt t="2486" x="6275388" y="5464175"/>
          <p14:tracePt t="17478" x="6340475" y="5556250"/>
          <p14:tracePt t="17485" x="6445250" y="5673725"/>
          <p14:tracePt t="17491" x="6510338" y="5753100"/>
          <p14:tracePt t="17503" x="6537325" y="5818188"/>
          <p14:tracePt t="17504" x="6577013" y="5845175"/>
          <p14:tracePt t="17520" x="6602413" y="5883275"/>
          <p14:tracePt t="17536" x="6615113" y="5897563"/>
          <p14:tracePt t="17553" x="6629400" y="5922963"/>
          <p14:tracePt t="17570" x="6629400" y="5935663"/>
          <p14:tracePt t="17586" x="6629400" y="5962650"/>
          <p14:tracePt t="17604" x="6615113" y="6054725"/>
          <p14:tracePt t="17620" x="6615113" y="6080125"/>
          <p14:tracePt t="17636" x="6615113" y="6092825"/>
          <p14:tracePt t="17637" x="6615113" y="6107113"/>
          <p14:tracePt t="17653" x="6615113" y="6119813"/>
          <p14:tracePt t="17670" x="6615113" y="6132513"/>
          <p14:tracePt t="17686" x="6615113" y="6159500"/>
          <p14:tracePt t="17703" x="6615113" y="6172200"/>
          <p14:tracePt t="17720" x="6615113" y="6199188"/>
          <p14:tracePt t="17793" x="6642100" y="6184900"/>
          <p14:tracePt t="17800" x="6681788" y="6145213"/>
          <p14:tracePt t="17807" x="6734175" y="6107113"/>
          <p14:tracePt t="17820" x="6824663" y="6027738"/>
          <p14:tracePt t="17837" x="6956425" y="5949950"/>
          <p14:tracePt t="17853" x="7086600" y="5897563"/>
          <p14:tracePt t="17870" x="7258050" y="5857875"/>
          <p14:tracePt t="17870" x="7283450" y="5845175"/>
          <p14:tracePt t="17886" x="7375525" y="5830888"/>
          <p14:tracePt t="17903" x="7415213" y="5830888"/>
          <p14:tracePt t="17920" x="7440613" y="5830888"/>
          <p14:tracePt t="17940" x="7453313" y="5830888"/>
          <p14:tracePt t="17954" x="7467600" y="5818188"/>
          <p14:tracePt t="17970" x="7467600" y="5805488"/>
          <p14:tracePt t="17986" x="7532688" y="5778500"/>
          <p14:tracePt t="18003" x="8069263" y="5045075"/>
          <p14:tracePt t="18020" x="8672513" y="3800475"/>
          <p14:tracePt t="18036" x="9313863" y="2306638"/>
          <p14:tracePt t="18037" x="9628188" y="1573213"/>
          <p14:tracePt t="18053" x="10152063" y="209550"/>
          <p14:tracePt t="19295" x="9471025" y="39688"/>
          <p14:tracePt t="19295" x="9471025" y="79375"/>
          <p14:tracePt t="19295" x="9458325" y="117475"/>
          <p14:tracePt t="19295" x="9458325" y="131763"/>
          <p14:tracePt t="19295" x="9458325" y="144463"/>
          <p14:tracePt t="19295" x="9458325" y="157163"/>
          <p14:tracePt t="19295" x="9458325" y="169863"/>
          <p14:tracePt t="19295" x="9458325" y="184150"/>
          <p14:tracePt t="19295" x="9458325" y="196850"/>
          <p14:tracePt t="19295" x="9458325" y="209550"/>
          <p14:tracePt t="19295" x="9458325" y="236538"/>
          <p14:tracePt t="19295" x="9458325" y="261938"/>
          <p14:tracePt t="19295" x="9458325" y="274638"/>
          <p14:tracePt t="19295" x="9458325" y="301625"/>
          <p14:tracePt t="19295" x="9458325" y="314325"/>
          <p14:tracePt t="19295" x="9458325" y="327025"/>
          <p14:tracePt t="19295" x="9458325" y="341313"/>
          <p14:tracePt t="19295" x="9458325" y="354013"/>
          <p14:tracePt t="19295" x="9458325" y="366713"/>
          <p14:tracePt t="19295" x="9471025" y="354013"/>
          <p14:tracePt t="19295" x="9471025" y="341313"/>
          <p14:tracePt t="19295" x="9485313" y="341313"/>
          <p14:tracePt t="19295" x="9485313" y="327025"/>
          <p14:tracePt t="19295" x="9485313" y="314325"/>
          <p14:tracePt t="19295" x="9471025" y="314325"/>
          <p14:tracePt t="19295" x="9471025" y="327025"/>
          <p14:tracePt t="19295" x="9471025" y="341313"/>
          <p14:tracePt t="19295" x="9471025" y="354013"/>
          <p14:tracePt t="19295" x="9471025" y="366713"/>
          <p14:tracePt t="19295" x="9458325" y="366713"/>
          <p14:tracePt t="19295" x="9458325" y="379413"/>
          <p14:tracePt t="19295" x="9458325" y="393700"/>
          <p14:tracePt t="19295" x="9458325" y="406400"/>
          <p14:tracePt t="19295" x="9458325" y="419100"/>
          <p14:tracePt t="19295" x="9471025" y="419100"/>
          <p14:tracePt t="19295" x="9471025" y="431800"/>
          <p14:tracePt t="19295" x="9471025" y="446088"/>
          <p14:tracePt t="19295" x="9471025" y="431800"/>
          <p14:tracePt t="19295" x="9471025" y="419100"/>
          <p14:tracePt t="19295" x="9471025" y="406400"/>
          <p14:tracePt t="19295" x="9471025" y="393700"/>
          <p14:tracePt t="19295" x="9471025" y="379413"/>
          <p14:tracePt t="19295" x="9485313" y="379413"/>
          <p14:tracePt t="19295" x="9485313" y="366713"/>
          <p14:tracePt t="19295" x="9485313" y="354013"/>
          <p14:tracePt t="19295" x="9485313" y="341313"/>
          <p14:tracePt t="19295" x="9498013" y="341313"/>
          <p14:tracePt t="19295" x="9498013" y="327025"/>
          <p14:tracePt t="19295" x="9510713" y="314325"/>
          <p14:tracePt t="19295" x="9510713" y="288925"/>
          <p14:tracePt t="19295" x="9510713" y="274638"/>
          <p14:tracePt t="19295" x="9510713" y="261938"/>
          <p14:tracePt t="19295" x="9523413" y="249238"/>
          <p14:tracePt t="19295" x="9537700" y="249238"/>
          <p14:tracePt t="19295" x="9537700" y="236538"/>
          <p14:tracePt t="19295" x="9537700" y="222250"/>
          <p14:tracePt t="19295" x="9537700" y="209550"/>
          <p14:tracePt t="19295" x="9537700" y="196850"/>
          <p14:tracePt t="19295" x="9537700" y="184150"/>
          <p14:tracePt t="19295" x="9537700" y="169863"/>
          <p14:tracePt t="19295" x="9550400" y="169863"/>
          <p14:tracePt t="19295" x="9550400" y="157163"/>
          <p14:tracePt t="19295" x="9563100" y="144463"/>
          <p14:tracePt t="19295" x="9575800" y="131763"/>
          <p14:tracePt t="19295" x="9590088" y="65088"/>
          <p14:tracePt t="19295" x="9602788" y="12700"/>
          <p14:tracePt t="19636" x="9485313" y="209550"/>
          <p14:tracePt t="19643" x="9405938" y="406400"/>
          <p14:tracePt t="19649" x="9313863" y="615950"/>
          <p14:tracePt t="19659" x="9236075" y="773113"/>
          <p14:tracePt t="19676" x="9026525" y="1139825"/>
          <p14:tracePt t="19677" x="8882063" y="1362075"/>
          <p14:tracePt t="19692" x="8607425" y="1808163"/>
          <p14:tracePt t="19709" x="8410575" y="2097088"/>
          <p14:tracePt t="19726" x="8226425" y="2319338"/>
          <p14:tracePt t="19726" x="8135938" y="2411413"/>
          <p14:tracePt t="19742" x="8004175" y="2541588"/>
          <p14:tracePt t="19759" x="7859713" y="2660650"/>
          <p14:tracePt t="19776" x="7729538" y="2752725"/>
          <p14:tracePt t="19777" x="7677150" y="2790825"/>
          <p14:tracePt t="19792" x="7585075" y="2857500"/>
          <p14:tracePt t="19809" x="7467600" y="2935288"/>
          <p14:tracePt t="19810" x="7427913" y="2962275"/>
          <p14:tracePt t="19825" x="7335838" y="3000375"/>
          <p14:tracePt t="19842" x="7283450" y="3052763"/>
          <p14:tracePt t="19859" x="7153275" y="3119438"/>
          <p14:tracePt t="19875" x="7100888" y="3144838"/>
          <p14:tracePt t="19892" x="7034213" y="3197225"/>
          <p14:tracePt t="19909" x="6981825" y="3236913"/>
          <p14:tracePt t="19910" x="6956425" y="3249613"/>
          <p14:tracePt t="19926" x="6864350" y="3302000"/>
          <p14:tracePt t="19942" x="6746875" y="3394075"/>
          <p14:tracePt t="19943" x="6694488" y="3433763"/>
          <p14:tracePt t="19959" x="6562725" y="3538538"/>
          <p14:tracePt t="19975" x="6405563" y="3668713"/>
          <p14:tracePt t="19992" x="6210300" y="3825875"/>
          <p14:tracePt t="20009" x="6065838" y="3930650"/>
          <p14:tracePt t="20025" x="5973763" y="4035425"/>
          <p14:tracePt t="20042" x="5868988" y="4127500"/>
          <p14:tracePt t="20043" x="5842000" y="4154488"/>
          <p14:tracePt t="20058" x="5737225" y="4246563"/>
          <p14:tracePt t="20076" x="5684838" y="4337050"/>
          <p14:tracePt t="20077" x="5646738" y="4376738"/>
          <p14:tracePt t="20092" x="5594350" y="4468813"/>
          <p14:tracePt t="20109" x="5541963" y="4546600"/>
          <p14:tracePt t="20126" x="5514975" y="4613275"/>
          <p14:tracePt t="20126" x="5502275" y="4651375"/>
          <p14:tracePt t="20142" x="5489575" y="4743450"/>
          <p14:tracePt t="20159" x="5475288" y="4835525"/>
          <p14:tracePt t="20176" x="5475288" y="4953000"/>
          <p14:tracePt t="20176" x="5489575" y="5019675"/>
          <p14:tracePt t="20192" x="5541963" y="5214938"/>
          <p14:tracePt t="20209" x="5619750" y="5399088"/>
          <p14:tracePt t="20210" x="5646738" y="5476875"/>
          <p14:tracePt t="20225" x="5711825" y="5568950"/>
          <p14:tracePt t="20242" x="5764213" y="5673725"/>
          <p14:tracePt t="20259" x="5842000" y="5805488"/>
          <p14:tracePt t="20276" x="5894388" y="5897563"/>
          <p14:tracePt t="20292" x="5934075" y="5962650"/>
          <p14:tracePt t="20309" x="5961063" y="6027738"/>
          <p14:tracePt t="20326" x="5973763" y="6040438"/>
          <p14:tracePt t="20342" x="5986463" y="6054725"/>
          <p14:tracePt t="20359" x="5999163" y="6067425"/>
          <p14:tracePt t="20375" x="5999163" y="6080125"/>
          <p14:tracePt t="20392" x="6013450" y="6080125"/>
          <p14:tracePt t="50291" x="6248400" y="5857875"/>
          <p14:tracePt t="50297" x="6577013" y="5556250"/>
          <p14:tracePt t="50306" x="6916738" y="5202238"/>
          <p14:tracePt t="50321" x="7597775" y="4586288"/>
          <p14:tracePt t="50338" x="8174038" y="4049713"/>
          <p14:tracePt t="50339" x="8423275" y="3825875"/>
          <p14:tracePt t="50355" x="8855075" y="3459163"/>
          <p14:tracePt t="50371" x="9196388" y="3144838"/>
          <p14:tracePt t="50388" x="9667875" y="2738438"/>
          <p14:tracePt t="50405" x="9969500" y="2489200"/>
          <p14:tracePt t="50421" x="10283825" y="2214563"/>
          <p14:tracePt t="50438" x="10650538" y="1873250"/>
          <p14:tracePt t="50455" x="10834688" y="1703388"/>
          <p14:tracePt t="50471" x="10964863" y="1585913"/>
          <p14:tracePt t="50488" x="11082338" y="1468438"/>
          <p14:tracePt t="50505" x="11134725" y="1401763"/>
          <p14:tracePt t="50522" x="11187113" y="1323975"/>
          <p14:tracePt t="50538" x="11214100" y="1271588"/>
          <p14:tracePt t="50555" x="11239500" y="1204913"/>
          <p14:tracePt t="50572" x="11253788" y="1087438"/>
          <p14:tracePt t="50589" x="11253788" y="917575"/>
          <p14:tracePt t="50605" x="11214100" y="708025"/>
          <p14:tracePt t="50623" x="11096625" y="301625"/>
          <p14:tracePt t="51496" x="10166350" y="708025"/>
          <p14:tracePt t="51496" x="10166350" y="1114425"/>
          <p14:tracePt t="51496" x="10204450" y="1808163"/>
          <p14:tracePt t="51496" x="10231438" y="2306638"/>
          <p14:tracePt t="51496" x="10179050" y="3105150"/>
          <p14:tracePt t="51496" x="10126663" y="3630613"/>
          <p14:tracePt t="51496" x="9982200" y="4324350"/>
          <p14:tracePt t="51496" x="9929813" y="4703763"/>
          <p14:tracePt t="51496" x="9864725" y="4992688"/>
          <p14:tracePt t="51496" x="9852025" y="5084763"/>
          <p14:tracePt t="51496" x="9785350" y="5294313"/>
          <p14:tracePt t="51496" x="9732963" y="5464175"/>
          <p14:tracePt t="51496" x="9642475" y="5765800"/>
          <p14:tracePt t="51496" x="9590088" y="5910263"/>
          <p14:tracePt t="51496" x="9498013" y="6119813"/>
          <p14:tracePt t="51496" x="9445625" y="6289675"/>
          <p14:tracePt t="51496" x="9405938" y="6369050"/>
          <p14:tracePt t="51496" x="9340850" y="6513513"/>
          <p14:tracePt t="51496" x="9223375" y="6670675"/>
          <p14:tracePt t="51496" x="9183688" y="6748463"/>
          <p14:tracePt t="51496" x="9091613" y="6867525"/>
          <p14:tracePt t="51496" x="9012238" y="6958013"/>
          <p14:tracePt t="51496" x="8882063" y="7089775"/>
          <p14:tracePt t="51496" x="8829675" y="7167563"/>
          <p14:tracePt t="51496" x="8789988" y="7219950"/>
          <p14:tracePt t="51496" x="8724900" y="7259638"/>
          <p14:tracePt t="51496" x="8724900" y="7272338"/>
          <p14:tracePt t="51496" x="8659813" y="7299325"/>
          <p14:tracePt t="51496" x="8620125" y="7324725"/>
          <p14:tracePt t="51496" x="8475663" y="7404100"/>
          <p14:tracePt t="51496" x="8121650" y="7469188"/>
          <p14:tracePt t="51496" x="8121650" y="7286625"/>
          <p14:tracePt t="51496" x="8161338" y="6945313"/>
          <p14:tracePt t="51496" x="8201025" y="6656388"/>
          <p14:tracePt t="51496" x="8305800" y="6015038"/>
          <p14:tracePt t="51496" x="8450263" y="5359400"/>
          <p14:tracePt t="51496" x="8515350" y="5057775"/>
          <p14:tracePt t="51496" x="8593138" y="4429125"/>
          <p14:tracePt t="51496" x="8632825" y="3944938"/>
          <p14:tracePt t="51496" x="8645525" y="3302000"/>
          <p14:tracePt t="51496" x="8620125" y="3119438"/>
          <p14:tracePt t="51496" x="8593138" y="3027363"/>
          <p14:tracePt t="51496" x="8580438" y="3000375"/>
          <p14:tracePt t="51496" x="8555038" y="2987675"/>
          <p14:tracePt t="51496" x="8515350" y="2974975"/>
          <p14:tracePt t="51496" x="8450263" y="2922588"/>
          <p14:tracePt t="51496" x="8370888" y="2870200"/>
          <p14:tracePt t="51496" x="8331200" y="2830513"/>
          <p14:tracePt t="51496" x="8253413" y="2778125"/>
          <p14:tracePt t="51496" x="8201025" y="2738438"/>
          <p14:tracePt t="51496" x="8148638" y="2633663"/>
          <p14:tracePt t="51496" x="8148638" y="2581275"/>
          <p14:tracePt t="51496" x="8188325" y="2398713"/>
          <p14:tracePt t="51496" x="8331200" y="2122488"/>
          <p14:tracePt t="51496" x="9275763" y="865188"/>
          <p14:tracePt t="51946" x="11134725" y="261938"/>
          <p14:tracePt t="51952" x="11344275" y="536575"/>
          <p14:tracePt t="51960" x="11515725" y="760413"/>
          <p14:tracePt t="51976" x="11882438" y="1376363"/>
          <p14:tracePt t="51993" x="12326938" y="2044700"/>
          <p14:tracePt t="51994" x="12484100" y="2306638"/>
          <p14:tracePt t="52009" x="12720638" y="2843213"/>
          <p14:tracePt t="52026" x="12865100" y="3157538"/>
          <p14:tracePt t="52044" x="12930188" y="3433763"/>
          <p14:tracePt t="52045" x="12969875" y="3525838"/>
          <p14:tracePt t="52060" x="12982575" y="3721100"/>
          <p14:tracePt t="52076" x="12995275" y="3892550"/>
          <p14:tracePt t="52077" x="12995275" y="3997325"/>
          <p14:tracePt t="52093" x="12995275" y="4219575"/>
          <p14:tracePt t="52110" x="12995275" y="4416425"/>
          <p14:tracePt t="52128" x="12969875" y="4560888"/>
          <p14:tracePt t="52144" x="12955588" y="4586288"/>
          <p14:tracePt t="52160" x="12942888" y="4613275"/>
          <p14:tracePt t="52177" x="12942888" y="4625975"/>
          <p14:tracePt t="52193" x="12930188" y="4638675"/>
          <p14:tracePt t="52211" x="12917488" y="4665663"/>
          <p14:tracePt t="52227" x="12903200" y="4678363"/>
          <p14:tracePt t="52247" x="12890500" y="4678363"/>
          <p14:tracePt t="52261" x="12877800" y="4691063"/>
          <p14:tracePt t="52277" x="12877800" y="4703763"/>
          <p14:tracePt t="52828" x="12877800" y="4718050"/>
          <p14:tracePt t="52835" x="12877800" y="4743450"/>
          <p14:tracePt t="52845" x="12865100" y="4743450"/>
          <p14:tracePt t="52859" x="12850813" y="4795838"/>
          <p14:tracePt t="52876" x="12850813" y="4835525"/>
          <p14:tracePt t="52878" x="12838113" y="4862513"/>
          <p14:tracePt t="52895" x="12825413" y="4887913"/>
          <p14:tracePt t="52910" x="12812713" y="4914900"/>
          <p14:tracePt t="52927" x="12798425" y="4940300"/>
          <p14:tracePt t="52944" x="12785725" y="4967288"/>
          <p14:tracePt t="52960" x="12760325" y="4979988"/>
          <p14:tracePt t="52977" x="12733338" y="4992688"/>
          <p14:tracePt t="52994" x="12733338" y="5005388"/>
          <p14:tracePt t="53011" x="12693650" y="5005388"/>
          <p14:tracePt t="53027" x="12655550" y="5005388"/>
          <p14:tracePt t="53043" x="12615863" y="5005388"/>
          <p14:tracePt t="53046" x="12603163" y="5005388"/>
          <p14:tracePt t="53060" x="12550775" y="5005388"/>
          <p14:tracePt t="53077" x="12511088" y="5005388"/>
          <p14:tracePt t="53095" x="12431713" y="4992688"/>
          <p14:tracePt t="53111" x="12379325" y="4979988"/>
          <p14:tracePt t="53128" x="12326938" y="4967288"/>
          <p14:tracePt t="53143" x="12249150" y="4953000"/>
          <p14:tracePt t="53144" x="12209463" y="4940300"/>
          <p14:tracePt t="53160" x="12157075" y="4927600"/>
          <p14:tracePt t="53176" x="12091988" y="4914900"/>
          <p14:tracePt t="53193" x="12065000" y="4900613"/>
          <p14:tracePt t="53194" x="12052300" y="4900613"/>
          <p14:tracePt t="53209" x="12039600" y="4887913"/>
          <p14:tracePt t="53226" x="12012613" y="4887913"/>
          <p14:tracePt t="53243" x="11999913" y="4875213"/>
          <p14:tracePt t="53244" x="11987213" y="4875213"/>
          <p14:tracePt t="53259" x="11972925" y="4848225"/>
          <p14:tracePt t="53276" x="11934825" y="4822825"/>
          <p14:tracePt t="53277" x="11920538" y="4795838"/>
          <p14:tracePt t="53293" x="11895138" y="4770438"/>
          <p14:tracePt t="53309" x="11868150" y="4730750"/>
          <p14:tracePt t="53326" x="11855450" y="4691063"/>
          <p14:tracePt t="53327" x="11842750" y="4678363"/>
          <p14:tracePt t="53343" x="11830050" y="4625975"/>
          <p14:tracePt t="53359" x="11815763" y="4573588"/>
          <p14:tracePt t="53376" x="11803063" y="4494213"/>
          <p14:tracePt t="53377" x="11790363" y="4441825"/>
          <p14:tracePt t="53392" x="11790363" y="4351338"/>
          <p14:tracePt t="53410" x="11790363" y="4206875"/>
          <p14:tracePt t="53426" x="11790363" y="4127500"/>
          <p14:tracePt t="53443" x="11815763" y="4062413"/>
          <p14:tracePt t="53460" x="11868150" y="3930650"/>
          <p14:tracePt t="53476" x="11907838" y="3878263"/>
          <p14:tracePt t="53492" x="11960225" y="3813175"/>
          <p14:tracePt t="53509" x="12012613" y="3773488"/>
          <p14:tracePt t="53510" x="12039600" y="3735388"/>
          <p14:tracePt t="53526" x="12104688" y="3683000"/>
          <p14:tracePt t="53542" x="12169775" y="3630613"/>
          <p14:tracePt t="53559" x="12274550" y="3563938"/>
          <p14:tracePt t="53576" x="12393613" y="3498850"/>
          <p14:tracePt t="53593" x="12536488" y="3354388"/>
          <p14:tracePt t="53609" x="12655550" y="3262313"/>
          <p14:tracePt t="53626" x="12746038" y="3209925"/>
          <p14:tracePt t="53642" x="12838113" y="3157538"/>
          <p14:tracePt t="53659" x="12942888" y="3105150"/>
          <p14:tracePt t="53676" x="13007975" y="3079750"/>
          <p14:tracePt t="53692" x="13127038" y="3040063"/>
          <p14:tracePt t="53709" x="13204825" y="3027363"/>
          <p14:tracePt t="53726" x="13296900" y="3014663"/>
          <p14:tracePt t="53726" x="13349288" y="3014663"/>
          <p14:tracePt t="53743" x="13441363" y="3014663"/>
          <p14:tracePt t="53759" x="13546138" y="3014663"/>
          <p14:tracePt t="53776" x="13676313" y="3014663"/>
          <p14:tracePt t="53777" x="13768388" y="3014663"/>
          <p14:tracePt t="53792" x="13952538" y="3040063"/>
          <p14:tracePt t="53809" x="14135100" y="3052763"/>
          <p14:tracePt t="53826" x="14384338" y="3079750"/>
          <p14:tracePt t="53842" x="14501813" y="3092450"/>
          <p14:tracePt t="53860" x="14698663" y="3157538"/>
          <p14:tracePt t="53876" x="14868525" y="3236913"/>
          <p14:tracePt t="53892" x="15052675" y="3314700"/>
          <p14:tracePt t="53909" x="15209838" y="3419475"/>
          <p14:tracePt t="53910" x="15249525" y="3459163"/>
          <p14:tracePt t="53926" x="15327313" y="3525838"/>
          <p14:tracePt t="53942" x="15354300" y="3563938"/>
          <p14:tracePt t="53943" x="15379700" y="3578225"/>
          <p14:tracePt t="53959" x="15406688" y="3603625"/>
          <p14:tracePt t="53976" x="15419388" y="3630613"/>
          <p14:tracePt t="53993" x="15432088" y="3668713"/>
          <p14:tracePt t="53994" x="15444788" y="3708400"/>
          <p14:tracePt t="54009" x="15471775" y="3773488"/>
          <p14:tracePt t="54026" x="15471775" y="3813175"/>
          <p14:tracePt t="54042" x="15484475" y="3865563"/>
          <p14:tracePt t="54059" x="15484475" y="3892550"/>
          <p14:tracePt t="54076" x="15484475" y="3905250"/>
          <p14:tracePt t="54077" x="15484475" y="3917950"/>
          <p14:tracePt t="54092" x="15484475" y="3930650"/>
          <p14:tracePt t="54109" x="15484475" y="3944938"/>
          <p14:tracePt t="54126" x="15484475" y="3970338"/>
          <p14:tracePt t="54143" x="15484475" y="3983038"/>
          <p14:tracePt t="54159" x="15471775" y="4010025"/>
          <p14:tracePt t="54176" x="15459075" y="4049713"/>
          <p14:tracePt t="54192" x="15419388" y="4114800"/>
          <p14:tracePt t="54209" x="15392400" y="4167188"/>
          <p14:tracePt t="54210" x="15379700" y="4194175"/>
          <p14:tracePt t="54226" x="15354300" y="4232275"/>
          <p14:tracePt t="54242" x="15314613" y="4271963"/>
          <p14:tracePt t="54260" x="15274925" y="4311650"/>
          <p14:tracePt t="54276" x="15262225" y="4337050"/>
          <p14:tracePt t="54292" x="15235238" y="4351338"/>
          <p14:tracePt t="54309" x="15222538" y="4364038"/>
          <p14:tracePt t="54310" x="15195550" y="4364038"/>
          <p14:tracePt t="54326" x="15182850" y="4389438"/>
          <p14:tracePt t="54343" x="15157450" y="4403725"/>
          <p14:tracePt t="54344" x="15130463" y="4416425"/>
          <p14:tracePt t="54359" x="15117763" y="4429125"/>
          <p14:tracePt t="54376" x="15078075" y="4441825"/>
          <p14:tracePt t="54393" x="15038388" y="4468813"/>
          <p14:tracePt t="54409" x="15025688" y="4468813"/>
          <p14:tracePt t="54426" x="15000288" y="4481513"/>
          <p14:tracePt t="54442" x="14960600" y="4494213"/>
          <p14:tracePt t="54459" x="14933613" y="4508500"/>
          <p14:tracePt t="54477" x="14908213" y="4508500"/>
          <p14:tracePt t="54493" x="14868525" y="4521200"/>
          <p14:tracePt t="54510" x="14855825" y="4533900"/>
          <p14:tracePt t="54527" x="14816138" y="4546600"/>
          <p14:tracePt t="54543" x="14790738" y="4546600"/>
          <p14:tracePt t="54560" x="14763750" y="4560888"/>
          <p14:tracePt t="54562" x="14751050" y="4573588"/>
          <p14:tracePt t="54576" x="14724063" y="4586288"/>
          <p14:tracePt t="54593" x="14685963" y="4598988"/>
          <p14:tracePt t="54610" x="14606588" y="4651375"/>
          <p14:tracePt t="54627" x="14541500" y="4665663"/>
          <p14:tracePt t="54642" x="14501813" y="4691063"/>
          <p14:tracePt t="54660" x="14424025" y="4730750"/>
          <p14:tracePt t="54676" x="14357350" y="4756150"/>
          <p14:tracePt t="54693" x="14319250" y="4770438"/>
          <p14:tracePt t="54695" x="14292263" y="4783138"/>
          <p14:tracePt t="54709" x="14239875" y="4810125"/>
          <p14:tracePt t="54727" x="14174788" y="4835525"/>
          <p14:tracePt t="54730" x="14135100" y="4848225"/>
          <p14:tracePt t="54742" x="14082713" y="4875213"/>
          <p14:tracePt t="54743" x="14030325" y="4900613"/>
          <p14:tracePt t="54759" x="13912850" y="4940300"/>
          <p14:tracePt t="54776" x="13808075" y="4979988"/>
          <p14:tracePt t="54793" x="13676313" y="5032375"/>
          <p14:tracePt t="54809" x="13623925" y="5032375"/>
          <p14:tracePt t="54826" x="13558838" y="5072063"/>
          <p14:tracePt t="54842" x="13466763" y="5124450"/>
          <p14:tracePt t="54859" x="13414375" y="5149850"/>
          <p14:tracePt t="54876" x="13336588" y="5176838"/>
          <p14:tracePt t="54892" x="13284200" y="5202238"/>
          <p14:tracePt t="54909" x="13231813" y="5229225"/>
          <p14:tracePt t="54927" x="13152438" y="5254625"/>
          <p14:tracePt t="54942" x="13074650" y="5281613"/>
          <p14:tracePt t="54960" x="13047663" y="5294313"/>
          <p14:tracePt t="54961" x="13034963" y="5294313"/>
          <p14:tracePt t="54976" x="13022263" y="5294313"/>
          <p14:tracePt t="54993" x="12995275" y="5294313"/>
          <p14:tracePt t="55010" x="12982575" y="5294313"/>
          <p14:tracePt t="55026" x="12955588" y="5307013"/>
          <p14:tracePt t="55043" x="12942888" y="5307013"/>
          <p14:tracePt t="55060" x="12930188" y="5307013"/>
          <p14:tracePt t="55076" x="12903200" y="5307013"/>
          <p14:tracePt t="55093" x="12890500" y="5307013"/>
          <p14:tracePt t="55094" x="12877800" y="5307013"/>
          <p14:tracePt t="55110" x="12865100" y="5307013"/>
          <p14:tracePt t="55126" x="12850813" y="5307013"/>
          <p14:tracePt t="55142" x="12838113" y="5294313"/>
          <p14:tracePt t="55144" x="12825413" y="5294313"/>
          <p14:tracePt t="55160" x="12812713" y="5281613"/>
          <p14:tracePt t="55176" x="12785725" y="5281613"/>
          <p14:tracePt t="55179" x="12773025" y="5267325"/>
          <p14:tracePt t="55192" x="12760325" y="5267325"/>
          <p14:tracePt t="55209" x="12733338" y="5241925"/>
          <p14:tracePt t="55225" x="12693650" y="5214938"/>
          <p14:tracePt t="55242" x="12668250" y="5202238"/>
          <p14:tracePt t="55243" x="12655550" y="5202238"/>
          <p14:tracePt t="55259" x="12641263" y="5176838"/>
          <p14:tracePt t="55276" x="12615863" y="5162550"/>
          <p14:tracePt t="55277" x="12603163" y="5149850"/>
          <p14:tracePt t="55293" x="12563475" y="5124450"/>
          <p14:tracePt t="55309" x="12536488" y="5097463"/>
          <p14:tracePt t="55326" x="12523788" y="5072063"/>
          <p14:tracePt t="55326" x="12511088" y="5057775"/>
          <p14:tracePt t="55342" x="12484100" y="5032375"/>
          <p14:tracePt t="55359" x="12458700" y="5005388"/>
          <p14:tracePt t="55375" x="12431713" y="4967288"/>
          <p14:tracePt t="55392" x="12419013" y="4940300"/>
          <p14:tracePt t="55409" x="12406313" y="4914900"/>
          <p14:tracePt t="55410" x="12393613" y="4900613"/>
          <p14:tracePt t="55425" x="12366625" y="4887913"/>
          <p14:tracePt t="55443" x="12366625" y="4862513"/>
          <p14:tracePt t="55459" x="12341225" y="4835525"/>
          <p14:tracePt t="55476" x="12326938" y="4822825"/>
          <p14:tracePt t="55492" x="12301538" y="4783138"/>
          <p14:tracePt t="55509" x="12249150" y="4718050"/>
          <p14:tracePt t="55525" x="12236450" y="4691063"/>
          <p14:tracePt t="55542" x="12222163" y="4678363"/>
          <p14:tracePt t="55559" x="12209463" y="4651375"/>
          <p14:tracePt t="55575" x="12196763" y="4638675"/>
          <p14:tracePt t="55593" x="12169775" y="4613275"/>
          <p14:tracePt t="55609" x="12157075" y="4573588"/>
          <p14:tracePt t="55626" x="12130088" y="4546600"/>
          <p14:tracePt t="55627" x="12130088" y="4533900"/>
          <p14:tracePt t="55642" x="12117388" y="4508500"/>
          <p14:tracePt t="55659" x="12104688" y="4481513"/>
          <p14:tracePt t="55676" x="12104688" y="4456113"/>
          <p14:tracePt t="55692" x="12091988" y="4429125"/>
          <p14:tracePt t="55726" x="12077700" y="4416425"/>
          <p14:tracePt t="55733" x="12077700" y="4403725"/>
          <p14:tracePt t="55754" x="12077700" y="4389438"/>
          <p14:tracePt t="55760" x="12077700" y="4376738"/>
          <p14:tracePt t="55775" x="12077700" y="4364038"/>
          <p14:tracePt t="55792" x="12077700" y="4337050"/>
          <p14:tracePt t="55809" x="12077700" y="4311650"/>
          <p14:tracePt t="55810" x="12077700" y="4298950"/>
          <p14:tracePt t="55825" x="12077700" y="4271963"/>
          <p14:tracePt t="55842" x="12077700" y="4246563"/>
          <p14:tracePt t="55859" x="12077700" y="4206875"/>
          <p14:tracePt t="55875" x="12077700" y="4194175"/>
          <p14:tracePt t="55892" x="12077700" y="4154488"/>
          <p14:tracePt t="55909" x="12077700" y="4114800"/>
          <p14:tracePt t="55925" x="12077700" y="4102100"/>
          <p14:tracePt t="55942" x="12077700" y="4062413"/>
          <p14:tracePt t="55959" x="12077700" y="4035425"/>
          <p14:tracePt t="55975" x="12077700" y="4010025"/>
          <p14:tracePt t="55993" x="12077700" y="3970338"/>
          <p14:tracePt t="56009" x="12077700" y="3930650"/>
          <p14:tracePt t="56025" x="12077700" y="3917950"/>
          <p14:tracePt t="56042" x="12077700" y="3905250"/>
          <p14:tracePt t="56059" x="12077700" y="3878263"/>
          <p14:tracePt t="56076" x="12077700" y="3865563"/>
          <p14:tracePt t="56077" x="12091988" y="3852863"/>
          <p14:tracePt t="56092" x="12091988" y="3840163"/>
          <p14:tracePt t="56109" x="12091988" y="3825875"/>
          <p14:tracePt t="56126" x="12117388" y="3800475"/>
          <p14:tracePt t="56147" x="12130088" y="3787775"/>
          <p14:tracePt t="56159" x="12144375" y="3760788"/>
          <p14:tracePt t="56160" x="12169775" y="3748088"/>
          <p14:tracePt t="56175" x="12222163" y="3735388"/>
          <p14:tracePt t="56192" x="12288838" y="3683000"/>
          <p14:tracePt t="56209" x="12419013" y="3630613"/>
          <p14:tracePt t="56226" x="12511088" y="3590925"/>
          <p14:tracePt t="56242" x="12603163" y="3563938"/>
          <p14:tracePt t="56259" x="12707938" y="3511550"/>
          <p14:tracePt t="56277" x="12785725" y="3486150"/>
          <p14:tracePt t="56292" x="12850813" y="3446463"/>
          <p14:tracePt t="56309" x="12930188" y="3419475"/>
          <p14:tracePt t="56325" x="12982575" y="3406775"/>
          <p14:tracePt t="56343" x="13022263" y="3406775"/>
          <p14:tracePt t="56359" x="13034963" y="3394075"/>
          <p14:tracePt t="56375" x="13060363" y="3394075"/>
          <p14:tracePt t="56392" x="13112750" y="3394075"/>
          <p14:tracePt t="56409" x="13204825" y="3394075"/>
          <p14:tracePt t="56426" x="13284200" y="3394075"/>
          <p14:tracePt t="56442" x="13401675" y="3406775"/>
          <p14:tracePt t="56459" x="13479463" y="3406775"/>
          <p14:tracePt t="56476" x="13558838" y="3433763"/>
          <p14:tracePt t="56476" x="13598525" y="3446463"/>
          <p14:tracePt t="56492" x="13676313" y="3473450"/>
          <p14:tracePt t="56509" x="13781088" y="3511550"/>
          <p14:tracePt t="56526" x="13900150" y="3578225"/>
          <p14:tracePt t="56527" x="13952538" y="3616325"/>
          <p14:tracePt t="56543" x="14043025" y="3683000"/>
          <p14:tracePt t="56560" x="14174788" y="3787775"/>
          <p14:tracePt t="56576" x="14252575" y="3840163"/>
          <p14:tracePt t="56592" x="14304963" y="3905250"/>
          <p14:tracePt t="56610" x="14384338" y="3970338"/>
          <p14:tracePt t="56626" x="14424025" y="4022725"/>
          <p14:tracePt t="56643" x="14476413" y="4087813"/>
          <p14:tracePt t="56644" x="14514513" y="4114800"/>
          <p14:tracePt t="56659" x="14554200" y="4194175"/>
          <p14:tracePt t="56676" x="14619288" y="4298950"/>
          <p14:tracePt t="56694" x="14685963" y="4441825"/>
          <p14:tracePt t="56709" x="14711363" y="4546600"/>
          <p14:tracePt t="56726" x="14711363" y="4638675"/>
          <p14:tracePt t="56729" x="14711363" y="4691063"/>
          <p14:tracePt t="56743" x="14711363" y="4810125"/>
          <p14:tracePt t="56760" x="14671675" y="4992688"/>
          <p14:tracePt t="56777" x="14633575" y="5162550"/>
          <p14:tracePt t="56779" x="14619288" y="5229225"/>
          <p14:tracePt t="56794" x="14554200" y="5359400"/>
          <p14:tracePt t="56810" x="14501813" y="5451475"/>
          <p14:tracePt t="56828" x="14449425" y="5503863"/>
          <p14:tracePt t="56843" x="14409738" y="5543550"/>
          <p14:tracePt t="56860" x="14319250" y="5583238"/>
          <p14:tracePt t="56862" x="14266863" y="5608638"/>
          <p14:tracePt t="56876" x="14070013" y="5673725"/>
          <p14:tracePt t="56893" x="13847763" y="5740400"/>
          <p14:tracePt t="56910" x="13611225" y="5778500"/>
          <p14:tracePt t="56912" x="13506450" y="5778500"/>
          <p14:tracePt t="56926" x="13179425" y="5765800"/>
          <p14:tracePt t="56943" x="12825413" y="5700713"/>
          <p14:tracePt t="56961" x="12379325" y="5583238"/>
          <p14:tracePt t="56976" x="12091988" y="5438775"/>
          <p14:tracePt t="56992" x="11815763" y="5294313"/>
          <p14:tracePt t="57010" x="11436350" y="5057775"/>
          <p14:tracePt t="57027" x="11214100" y="4900613"/>
          <p14:tracePt t="57042" x="11044238" y="4756150"/>
          <p14:tracePt t="57060" x="10860088" y="4560888"/>
          <p14:tracePt t="57075" x="10768013" y="4441825"/>
          <p14:tracePt t="57093" x="10702925" y="4311650"/>
          <p14:tracePt t="57094" x="10663238" y="4246563"/>
          <p14:tracePt t="57109" x="10518775" y="3905250"/>
          <p14:tracePt t="57126" x="10375900" y="3302000"/>
          <p14:tracePt t="57142" x="10191750" y="2227263"/>
          <p14:tracePt t="57159" x="10126663" y="1690688"/>
          <p14:tracePt t="57176" x="10113963" y="1192213"/>
          <p14:tracePt t="57178" x="10113963" y="877888"/>
          <p14:tracePt t="57192" x="10139363" y="536575"/>
          <p14:tracePt t="57194" x="10166350" y="169863"/>
          <p14:tracePt t="58199" x="10401300" y="327025"/>
          <p14:tracePt t="58199" x="10440988" y="523875"/>
          <p14:tracePt t="58199" x="10493375" y="917575"/>
          <p14:tracePt t="58199" x="10571163" y="1389063"/>
          <p14:tracePt t="58199" x="10663238" y="2044700"/>
          <p14:tracePt t="58199" x="10729913" y="2451100"/>
          <p14:tracePt t="58199" x="10782300" y="2778125"/>
          <p14:tracePt t="58199" x="10847388" y="3157538"/>
          <p14:tracePt t="58199" x="10872788" y="3406775"/>
          <p14:tracePt t="58199" x="10899775" y="3683000"/>
          <p14:tracePt t="58199" x="10899775" y="3840163"/>
          <p14:tracePt t="58199" x="10912475" y="3970338"/>
          <p14:tracePt t="58199" x="10925175" y="4114800"/>
          <p14:tracePt t="58199" x="10925175" y="4179888"/>
          <p14:tracePt t="58199" x="10925175" y="4284663"/>
          <p14:tracePt t="58199" x="10925175" y="4351338"/>
          <p14:tracePt t="58199" x="10939463" y="4376738"/>
          <p14:tracePt t="58199" x="10939463" y="4416425"/>
          <p14:tracePt t="58199" x="10939463" y="4441825"/>
          <p14:tracePt t="58199" x="10952163" y="4468813"/>
          <p14:tracePt t="58199" x="10964863" y="4481513"/>
          <p14:tracePt t="58199" x="10964863" y="4494213"/>
          <p14:tracePt t="58199" x="10964863" y="4508500"/>
          <p14:tracePt t="58199" x="10977563" y="4508500"/>
          <p14:tracePt t="58199" x="10991850" y="4521200"/>
          <p14:tracePt t="58199" x="10872788" y="4598988"/>
          <p14:tracePt t="58199" x="10585450" y="4795838"/>
          <p14:tracePt t="58199" x="10231438" y="5032375"/>
          <p14:tracePt t="58199" x="9471025" y="5556250"/>
          <p14:tracePt t="58199" x="8607425" y="6040438"/>
          <p14:tracePt t="58199" x="7178675" y="6788150"/>
          <p14:tracePt t="58199" x="6380163" y="7154863"/>
          <p14:tracePt t="58199" x="5711825" y="7443788"/>
          <p14:tracePt t="58199" x="4833938" y="7745413"/>
          <p14:tracePt t="58199" x="4244975" y="7940675"/>
          <p14:tracePt t="58199" x="3786188" y="8059738"/>
          <p14:tracePt t="58199" x="3602038" y="8112125"/>
          <p14:tracePt t="58199" x="3314700" y="8177213"/>
          <p14:tracePt t="58199" x="3105150" y="8242300"/>
          <p14:tracePt t="58199" x="2973388" y="8294688"/>
          <p14:tracePt t="58199" x="2921000" y="8321675"/>
          <p14:tracePt t="58199" x="2855913" y="8347075"/>
          <p14:tracePt t="58199" x="2803525" y="8347075"/>
          <p14:tracePt t="58199" x="2803525" y="8361363"/>
          <p14:tracePt t="58199" x="2790825" y="8361363"/>
          <p14:tracePt t="58199" x="2776538" y="8361363"/>
          <p14:tracePt t="58199" x="2790825" y="8361363"/>
          <p14:tracePt t="58199" x="2803525" y="8361363"/>
          <p14:tracePt t="58199" x="2816225" y="8347075"/>
          <p14:tracePt t="58199" x="2828925" y="8321675"/>
          <p14:tracePt t="58199" x="2828925" y="8308975"/>
          <p14:tracePt t="58199" x="2843213" y="8269288"/>
          <p14:tracePt t="58199" x="2908300" y="8137525"/>
          <p14:tracePt t="58199" x="3078163" y="7810500"/>
          <p14:tracePt t="58199" x="3275013" y="7469188"/>
          <p14:tracePt t="58199" x="3616325" y="6919913"/>
          <p14:tracePt t="58199" x="3798888" y="6591300"/>
          <p14:tracePt t="58199" x="3956050" y="6289675"/>
          <p14:tracePt t="58199" x="4178300" y="5792788"/>
          <p14:tracePt t="58199" x="4349750" y="5451475"/>
          <p14:tracePt t="58199" x="4598988" y="4992688"/>
          <p14:tracePt t="58199" x="4689475" y="4783138"/>
          <p14:tracePt t="58199" x="4886325" y="4416425"/>
          <p14:tracePt t="58199" x="5043488" y="4075113"/>
          <p14:tracePt t="58199" x="5305425" y="3551238"/>
          <p14:tracePt t="58199" x="5462588" y="3197225"/>
          <p14:tracePt t="58199" x="5632450" y="2817813"/>
          <p14:tracePt t="58199" x="5829300" y="2254250"/>
          <p14:tracePt t="58199" x="5973763" y="1820863"/>
          <p14:tracePt t="58199" x="6118225" y="1468438"/>
          <p14:tracePt t="58199" x="6170613" y="1284288"/>
          <p14:tracePt t="58199" x="6235700" y="1047750"/>
          <p14:tracePt t="58199" x="6288088" y="890588"/>
          <p14:tracePt t="58199" x="6353175" y="668338"/>
          <p14:tracePt t="58199" x="6405563" y="458788"/>
          <p14:tracePt t="58199" x="6432550" y="274638"/>
          <p14:tracePt t="58199" x="6445250" y="104775"/>
          <p14:tracePt t="58199" x="6445250" y="26988"/>
          <p14:tracePt t="58199" x="9969500" y="26988"/>
          <p14:tracePt t="58199" x="10034588" y="117475"/>
          <p14:tracePt t="58199" x="10086975" y="222250"/>
          <p14:tracePt t="58199" x="10166350" y="431800"/>
          <p14:tracePt t="58199" x="10231438" y="877888"/>
          <p14:tracePt t="58199" x="10244138" y="1204913"/>
          <p14:tracePt t="58199" x="10244138" y="1533525"/>
          <p14:tracePt t="58199" x="10179050" y="2070100"/>
          <p14:tracePt t="58199" x="10126663" y="2359025"/>
          <p14:tracePt t="58199" x="10047288" y="2646363"/>
          <p14:tracePt t="58199" x="9982200" y="2805113"/>
          <p14:tracePt t="58199" x="9890125" y="3105150"/>
          <p14:tracePt t="58199" x="9772650" y="3381375"/>
          <p14:tracePt t="58199" x="9602788" y="3878263"/>
          <p14:tracePt t="58199" x="9471025" y="4167188"/>
          <p14:tracePt t="58199" x="9353550" y="4468813"/>
          <p14:tracePt t="58199" x="9131300" y="4887913"/>
          <p14:tracePt t="58199" x="8974138" y="5072063"/>
          <p14:tracePt t="58199" x="8816975" y="5214938"/>
          <p14:tracePt t="58199" x="8737600" y="5294313"/>
          <p14:tracePt t="58199" x="8540750" y="5464175"/>
          <p14:tracePt t="58199" x="8318500" y="5595938"/>
          <p14:tracePt t="58199" x="8135938" y="5673725"/>
          <p14:tracePt t="58199" x="8031163" y="5700713"/>
          <p14:tracePt t="58199" x="7912100" y="5726113"/>
          <p14:tracePt t="58199" x="7859713" y="5740400"/>
          <p14:tracePt t="58199" x="7834313" y="5740400"/>
          <p14:tracePt t="58199" x="7794625" y="5740400"/>
          <p14:tracePt t="58199" x="7769225" y="5740400"/>
          <p14:tracePt t="58199" x="7742238" y="5673725"/>
          <p14:tracePt t="58199" x="7716838" y="5608638"/>
          <p14:tracePt t="58199" x="7664450" y="5359400"/>
          <p14:tracePt t="58199" x="7664450" y="4953000"/>
          <p14:tracePt t="58199" x="7754938" y="4087813"/>
          <p14:tracePt t="58199" x="7899400" y="3551238"/>
          <p14:tracePt t="58199" x="8004175" y="3197225"/>
          <p14:tracePt t="58199" x="8043863" y="3027363"/>
          <p14:tracePt t="58199" x="8148638" y="2725738"/>
          <p14:tracePt t="58199" x="8253413" y="2384425"/>
          <p14:tracePt t="58199" x="8383588" y="2084388"/>
          <p14:tracePt t="58199" x="8435975" y="1925638"/>
          <p14:tracePt t="58199" x="8555038" y="1598613"/>
          <p14:tracePt t="58199" x="8632825" y="1296988"/>
          <p14:tracePt t="58199" x="8737600" y="969963"/>
          <p14:tracePt t="58199" x="8777288" y="812800"/>
          <p14:tracePt t="58199" x="8816975" y="681038"/>
          <p14:tracePt t="58199" x="8842375" y="615950"/>
          <p14:tracePt t="58199" x="8842375" y="511175"/>
          <p14:tracePt t="58199" x="8882063" y="393700"/>
          <p14:tracePt t="58199" x="8894763" y="184150"/>
          <p14:tracePt t="58199" x="8907463" y="26988"/>
          <p14:tracePt t="58199" x="9144000" y="104775"/>
          <p14:tracePt t="58199" x="9091613" y="327025"/>
          <p14:tracePt t="58199" x="9012238" y="536575"/>
          <p14:tracePt t="58199" x="8959850" y="733425"/>
          <p14:tracePt t="58199" x="8789988" y="1271588"/>
          <p14:tracePt t="58199" x="8645525" y="1651000"/>
          <p14:tracePt t="58199" x="8397875" y="2214563"/>
          <p14:tracePt t="58199" x="8253413" y="2593975"/>
          <p14:tracePt t="58199" x="8083550" y="2935288"/>
          <p14:tracePt t="58199" x="7912100" y="3302000"/>
          <p14:tracePt t="58199" x="7859713" y="3459163"/>
          <p14:tracePt t="58199" x="7742238" y="3721100"/>
          <p14:tracePt t="58199" x="7664450" y="3905250"/>
          <p14:tracePt t="58199" x="7637463" y="3957638"/>
          <p14:tracePt t="58199" x="7585075" y="4102100"/>
          <p14:tracePt t="58199" x="7545388" y="4206875"/>
          <p14:tracePt t="58199" x="7532688" y="4311650"/>
          <p14:tracePt t="58199" x="7532688" y="4337050"/>
          <p14:tracePt t="58199" x="7532688" y="4351338"/>
          <p14:tracePt t="58199" x="7532688" y="4337050"/>
          <p14:tracePt t="58199" x="7532688" y="4324350"/>
          <p14:tracePt t="58199" x="7545388" y="4324350"/>
          <p14:tracePt t="58199" x="7558088" y="4337050"/>
          <p14:tracePt t="58199" x="7572375" y="4351338"/>
          <p14:tracePt t="58199" x="7585075" y="4364038"/>
          <p14:tracePt t="58199" x="7585075" y="4389438"/>
          <p14:tracePt t="58199" x="7597775" y="4429125"/>
          <p14:tracePt t="58199" x="7610475" y="4456113"/>
          <p14:tracePt t="58199" x="7610475" y="4481513"/>
          <p14:tracePt t="58199" x="7624763" y="4508500"/>
          <p14:tracePt t="58199" x="7624763" y="4521200"/>
          <p14:tracePt t="58199" x="7624763" y="4533900"/>
          <p14:tracePt t="58199" x="7624763" y="4546600"/>
          <p14:tracePt t="58199" x="7624763" y="4533900"/>
          <p14:tracePt t="58199" x="7624763" y="4546600"/>
          <p14:tracePt t="58199" x="7624763" y="4560888"/>
          <p14:tracePt t="58199" x="7637463" y="4560888"/>
          <p14:tracePt t="58199" x="7637463" y="4573588"/>
          <p14:tracePt t="58199" x="7637463" y="4586288"/>
          <p14:tracePt t="58199" x="7650163" y="4586288"/>
          <p14:tracePt t="58199" x="7664450" y="4586288"/>
          <p14:tracePt t="58199" x="7664450" y="4598988"/>
          <p14:tracePt t="58199" x="7664450" y="4613275"/>
          <p14:tracePt t="58199" x="7664450" y="4598988"/>
          <p14:tracePt t="58199" x="7664450" y="4586288"/>
          <p14:tracePt t="58199" x="7664450" y="4573588"/>
          <p14:tracePt t="58199" x="7664450" y="4560888"/>
          <p14:tracePt t="58199" x="7650163" y="4560888"/>
          <p14:tracePt t="58199" x="7650163" y="4546600"/>
          <p14:tracePt t="58199" x="7650163" y="4533900"/>
          <p14:tracePt t="58199" x="7664450" y="4521200"/>
          <p14:tracePt t="58199" x="7677150" y="4508500"/>
          <p14:tracePt t="58199" x="7689850" y="4508500"/>
          <p14:tracePt t="58199" x="7702550" y="4494213"/>
          <p14:tracePt t="58199" x="7729538" y="4494213"/>
          <p14:tracePt t="58199" x="7742238" y="4494213"/>
          <p14:tracePt t="58199" x="7754938" y="4494213"/>
          <p14:tracePt t="58199" x="7754938" y="4481513"/>
          <p14:tracePt t="58199" x="7754938" y="4468813"/>
          <p14:tracePt t="58199" x="7754938" y="4481513"/>
          <p14:tracePt t="58199" x="7754938" y="4494213"/>
          <p14:tracePt t="58199" x="7991475" y="4337050"/>
          <p14:tracePt t="58199" x="8345488" y="4102100"/>
          <p14:tracePt t="58199" x="8607425" y="3957638"/>
          <p14:tracePt t="58199" x="8855075" y="3825875"/>
          <p14:tracePt t="58199" x="9380538" y="3525838"/>
          <p14:tracePt t="58199" x="9563100" y="3419475"/>
          <p14:tracePt t="58199" x="9747250" y="3328988"/>
          <p14:tracePt t="58199" x="9904413" y="3236913"/>
          <p14:tracePt t="58199" x="10218738" y="3052763"/>
          <p14:tracePt t="58199" x="10466388" y="2922588"/>
          <p14:tracePt t="58199" x="10545763" y="2857500"/>
          <p14:tracePt t="58199" x="10677525" y="2752725"/>
          <p14:tracePt t="58199" x="10807700" y="2646363"/>
          <p14:tracePt t="58199" x="10925175" y="2555875"/>
          <p14:tracePt t="58199" x="10964863" y="2528888"/>
          <p14:tracePt t="58199" x="11029950" y="2476500"/>
          <p14:tracePt t="58199" x="11109325" y="2436813"/>
          <p14:tracePt t="58199" x="11187113" y="2384425"/>
          <p14:tracePt t="58199" x="11239500" y="2371725"/>
          <p14:tracePt t="58199" x="11291888" y="2346325"/>
          <p14:tracePt t="58199" x="11371263" y="2306638"/>
          <p14:tracePt t="58199" x="11423650" y="2279650"/>
          <p14:tracePt t="58199" x="11476038" y="2241550"/>
          <p14:tracePt t="58199" x="11488738" y="2214563"/>
          <p14:tracePt t="58199" x="11515725" y="2201863"/>
          <p14:tracePt t="58199" x="11528425" y="2149475"/>
          <p14:tracePt t="58199" x="11528425" y="2097088"/>
          <p14:tracePt t="58199" x="11515725" y="1978025"/>
          <p14:tracePt t="58199" x="11449050" y="1768475"/>
          <p14:tracePt t="58199" x="11279188" y="1441450"/>
          <p14:tracePt t="58199" x="11134725" y="1257300"/>
          <p14:tracePt t="58199" x="10925175" y="995363"/>
          <p14:tracePt t="58199" x="10768013" y="800100"/>
          <p14:tracePt t="58199" x="10610850" y="603250"/>
          <p14:tracePt t="58199" x="10414000" y="379413"/>
          <p14:tracePt t="58199" x="10336213" y="274638"/>
          <p14:tracePt t="58199" x="10166350" y="79375"/>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56988" y="1393837"/>
            <a:ext cx="14374025" cy="8242650"/>
          </a:xfrm>
          <a:custGeom>
            <a:avLst/>
            <a:gdLst/>
            <a:ahLst/>
            <a:cxnLst/>
            <a:rect l="l" t="t" r="r" b="b"/>
            <a:pathLst>
              <a:path w="14374025" h="8242650">
                <a:moveTo>
                  <a:pt x="0" y="0"/>
                </a:moveTo>
                <a:lnTo>
                  <a:pt x="14374024" y="0"/>
                </a:lnTo>
                <a:lnTo>
                  <a:pt x="14374024" y="8242650"/>
                </a:lnTo>
                <a:lnTo>
                  <a:pt x="0" y="8242650"/>
                </a:lnTo>
                <a:lnTo>
                  <a:pt x="0" y="0"/>
                </a:lnTo>
                <a:close/>
              </a:path>
            </a:pathLst>
          </a:custGeom>
          <a:blipFill>
            <a:blip r:embed="rId4"/>
            <a:stretch>
              <a:fillRect/>
            </a:stretch>
          </a:blipFill>
        </p:spPr>
        <p:txBody>
          <a:bodyPr/>
          <a:lstStyle/>
          <a:p>
            <a:endParaRPr lang="en-US"/>
          </a:p>
        </p:txBody>
      </p:sp>
      <p:sp>
        <p:nvSpPr>
          <p:cNvPr id="3" name="Freeform 3"/>
          <p:cNvSpPr/>
          <p:nvPr/>
        </p:nvSpPr>
        <p:spPr>
          <a:xfrm>
            <a:off x="-1693224" y="-2253257"/>
            <a:ext cx="22293929" cy="3445425"/>
          </a:xfrm>
          <a:custGeom>
            <a:avLst/>
            <a:gdLst/>
            <a:ahLst/>
            <a:cxnLst/>
            <a:rect l="l" t="t" r="r" b="b"/>
            <a:pathLst>
              <a:path w="22293929" h="3445425">
                <a:moveTo>
                  <a:pt x="0" y="0"/>
                </a:moveTo>
                <a:lnTo>
                  <a:pt x="22293930" y="0"/>
                </a:lnTo>
                <a:lnTo>
                  <a:pt x="22293930" y="3445425"/>
                </a:lnTo>
                <a:lnTo>
                  <a:pt x="0" y="34454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Freeform 4"/>
          <p:cNvSpPr/>
          <p:nvPr/>
        </p:nvSpPr>
        <p:spPr>
          <a:xfrm>
            <a:off x="-2676101" y="7596222"/>
            <a:ext cx="5352203" cy="5381557"/>
          </a:xfrm>
          <a:custGeom>
            <a:avLst/>
            <a:gdLst/>
            <a:ahLst/>
            <a:cxnLst/>
            <a:rect l="l" t="t" r="r" b="b"/>
            <a:pathLst>
              <a:path w="5352203" h="5381557">
                <a:moveTo>
                  <a:pt x="0" y="0"/>
                </a:moveTo>
                <a:lnTo>
                  <a:pt x="5352202" y="0"/>
                </a:lnTo>
                <a:lnTo>
                  <a:pt x="5352202" y="5381556"/>
                </a:lnTo>
                <a:lnTo>
                  <a:pt x="0" y="53815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5" name="TextBox 5"/>
          <p:cNvSpPr txBox="1"/>
          <p:nvPr/>
        </p:nvSpPr>
        <p:spPr>
          <a:xfrm>
            <a:off x="1648182" y="141605"/>
            <a:ext cx="15611118"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Comparision Between Original Vs Synthetic data</a:t>
            </a:r>
          </a:p>
        </p:txBody>
      </p:sp>
      <p:pic>
        <p:nvPicPr>
          <p:cNvPr id="17" name="Audio 16">
            <a:hlinkClick r:id="" action="ppaction://media"/>
            <a:extLst>
              <a:ext uri="{FF2B5EF4-FFF2-40B4-BE49-F238E27FC236}">
                <a16:creationId xmlns:a16="http://schemas.microsoft.com/office/drawing/2014/main" id="{6972C8FC-E0C6-DCFE-16C0-73B91FEF1DB3}"/>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66613" t="-266613" r="-266613" b="-266613"/>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5279"/>
    </mc:Choice>
    <mc:Fallback>
      <p:transition spd="slow" advTm="152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extLst>
    <p:ext uri="{3A86A75C-4F4B-4683-9AE1-C65F6400EC91}">
      <p14:laserTraceLst xmlns:p14="http://schemas.microsoft.com/office/powerpoint/2010/main">
        <p14:tracePtLst>
          <p14:tracePt t="69" x="8004175" y="4770438"/>
          <p14:tracePt t="96" x="8004175" y="4783138"/>
          <p14:tracePt t="102" x="7991475" y="4783138"/>
          <p14:tracePt t="116" x="7978775" y="4783138"/>
          <p14:tracePt t="144" x="7964488" y="4783138"/>
          <p14:tracePt t="164" x="7951788" y="4783138"/>
          <p14:tracePt t="186" x="7939088" y="4783138"/>
          <p14:tracePt t="199" x="7939088" y="4795838"/>
          <p14:tracePt t="213" x="7926388" y="4795838"/>
          <p14:tracePt t="228" x="7912100" y="4810125"/>
          <p14:tracePt t="235" x="7899400" y="4810125"/>
          <p14:tracePt t="248" x="7886700" y="4810125"/>
          <p14:tracePt t="261" x="7874000" y="4822825"/>
          <p14:tracePt t="277" x="7807325" y="4848225"/>
          <p14:tracePt t="294" x="7702550" y="4900613"/>
          <p14:tracePt t="311" x="7597775" y="4953000"/>
          <p14:tracePt t="326" x="7519988" y="4979988"/>
          <p14:tracePt t="343" x="7453313" y="5019675"/>
          <p14:tracePt t="361" x="7375525" y="5057775"/>
          <p14:tracePt t="376" x="7258050" y="5097463"/>
          <p14:tracePt t="396" x="7126288" y="5137150"/>
          <p14:tracePt t="409" x="7034213" y="5149850"/>
          <p14:tracePt t="429" x="6943725" y="5149850"/>
          <p14:tracePt t="430" x="6904038" y="5162550"/>
          <p14:tracePt t="447" x="6824663" y="5162550"/>
          <p14:tracePt t="462" x="6759575" y="5162550"/>
          <p14:tracePt t="479" x="6681788" y="5162550"/>
          <p14:tracePt t="495" x="6642100" y="5162550"/>
          <p14:tracePt t="513" x="6577013" y="5162550"/>
          <p14:tracePt t="514" x="6562725" y="5149850"/>
          <p14:tracePt t="526" x="6537325" y="5149850"/>
          <p14:tracePt t="545" x="6457950" y="5124450"/>
          <p14:tracePt t="562" x="6419850" y="5097463"/>
          <p14:tracePt t="563" x="6392863" y="5084763"/>
          <p14:tracePt t="576" x="6353175" y="5072063"/>
          <p14:tracePt t="577" x="6315075" y="5057775"/>
          <p14:tracePt t="593" x="6248400" y="5005388"/>
          <p14:tracePt t="612" x="6157913" y="4953000"/>
          <p14:tracePt t="613" x="6105525" y="4927600"/>
          <p14:tracePt t="627" x="6013450" y="4862513"/>
          <p14:tracePt t="644" x="5934075" y="4810125"/>
          <p14:tracePt t="661" x="5803900" y="4718050"/>
          <p14:tracePt t="676" x="5737225" y="4638675"/>
          <p14:tracePt t="693" x="5672138" y="4560888"/>
          <p14:tracePt t="710" x="5594350" y="4456113"/>
          <p14:tracePt t="727" x="5554663" y="4376738"/>
          <p14:tracePt t="743" x="5514975" y="4311650"/>
          <p14:tracePt t="760" x="5489575" y="4194175"/>
          <p14:tracePt t="776" x="5489575" y="4141788"/>
          <p14:tracePt t="793" x="5489575" y="4075113"/>
          <p14:tracePt t="810" x="5541963" y="3840163"/>
          <p14:tracePt t="827" x="5646738" y="3563938"/>
          <p14:tracePt t="844" x="5789613" y="3302000"/>
          <p14:tracePt t="845" x="5881688" y="3157538"/>
          <p14:tracePt t="861" x="6091238" y="2922588"/>
          <p14:tracePt t="878" x="6300788" y="2698750"/>
          <p14:tracePt t="878" x="6380163" y="2593975"/>
          <p14:tracePt t="895" x="6524625" y="2476500"/>
          <p14:tracePt t="909" x="6629400" y="2384425"/>
          <p14:tracePt t="928" x="6851650" y="2241550"/>
          <p14:tracePt t="943" x="7061200" y="2097088"/>
          <p14:tracePt t="960" x="7323138" y="1978025"/>
          <p14:tracePt t="963" x="7453313" y="1925638"/>
          <p14:tracePt t="976" x="7597775" y="1860550"/>
          <p14:tracePt t="977" x="7729538" y="1808163"/>
          <p14:tracePt t="993" x="8004175" y="1690688"/>
          <p14:tracePt t="1010" x="8240713" y="1625600"/>
          <p14:tracePt t="1011" x="8358188" y="1585913"/>
          <p14:tracePt t="1027" x="8632825" y="1520825"/>
          <p14:tracePt t="1044" x="8934450" y="1454150"/>
          <p14:tracePt t="1061" x="9510713" y="1349375"/>
          <p14:tracePt t="1077" x="9904413" y="1309688"/>
          <p14:tracePt t="1094" x="10296525" y="1284288"/>
          <p14:tracePt t="1111" x="10834688" y="1231900"/>
          <p14:tracePt t="1126" x="11069638" y="1231900"/>
          <p14:tracePt t="1144" x="11371263" y="1244600"/>
          <p14:tracePt t="1145" x="11553825" y="1257300"/>
          <p14:tracePt t="1161" x="11868150" y="1309688"/>
          <p14:tracePt t="1176" x="12157075" y="1401763"/>
          <p14:tracePt t="1193" x="12458700" y="1558925"/>
          <p14:tracePt t="1194" x="12576175" y="1625600"/>
          <p14:tracePt t="1210" x="12812713" y="1782763"/>
          <p14:tracePt t="1227" x="13034963" y="1978025"/>
          <p14:tracePt t="1244" x="13336588" y="2371725"/>
          <p14:tracePt t="1260" x="13479463" y="2541588"/>
          <p14:tracePt t="1277" x="13598525" y="2698750"/>
          <p14:tracePt t="1279" x="13636625" y="2778125"/>
          <p14:tracePt t="1294" x="13728700" y="2935288"/>
          <p14:tracePt t="1310" x="13795375" y="3105150"/>
          <p14:tracePt t="1328" x="13900150" y="3394075"/>
          <p14:tracePt t="1343" x="13977938" y="3616325"/>
          <p14:tracePt t="1360" x="14070013" y="3930650"/>
          <p14:tracePt t="1377" x="14135100" y="4271963"/>
          <p14:tracePt t="1393" x="14135100" y="4468813"/>
          <p14:tracePt t="1410" x="14122400" y="4678363"/>
          <p14:tracePt t="1412" x="14082713" y="4795838"/>
          <p14:tracePt t="1427" x="14017625" y="5045075"/>
          <p14:tracePt t="1443" x="13925550" y="5254625"/>
          <p14:tracePt t="1460" x="13820775" y="5451475"/>
          <p14:tracePt t="1461" x="13755688" y="5568950"/>
          <p14:tracePt t="1476" x="13598525" y="5830888"/>
          <p14:tracePt t="1493" x="13414375" y="6067425"/>
          <p14:tracePt t="1510" x="13087350" y="6394450"/>
          <p14:tracePt t="1526" x="12865100" y="6591300"/>
          <p14:tracePt t="1543" x="12615863" y="6761163"/>
          <p14:tracePt t="1559" x="12314238" y="6919913"/>
          <p14:tracePt t="1560" x="12144375" y="6985000"/>
          <p14:tracePt t="1576" x="11830050" y="7089775"/>
          <p14:tracePt t="1593" x="11593513" y="7154863"/>
          <p14:tracePt t="1609" x="11253788" y="7246938"/>
          <p14:tracePt t="1626" x="11044238" y="7286625"/>
          <p14:tracePt t="1643" x="10899775" y="7312025"/>
          <p14:tracePt t="1659" x="10807700" y="7324725"/>
          <p14:tracePt t="1676" x="10715625" y="7324725"/>
          <p14:tracePt t="1693" x="10545763" y="7339013"/>
          <p14:tracePt t="1710" x="10466388" y="7339013"/>
          <p14:tracePt t="1726" x="10388600" y="7351713"/>
          <p14:tracePt t="1727" x="10361613" y="7351713"/>
          <p14:tracePt t="1743" x="10283825" y="7351713"/>
          <p14:tracePt t="1759" x="10218738" y="7351713"/>
          <p14:tracePt t="1776" x="10047288" y="7351713"/>
          <p14:tracePt t="1793" x="9956800" y="7351713"/>
          <p14:tracePt t="1809" x="9864725" y="7339013"/>
          <p14:tracePt t="1826" x="9825038" y="7324725"/>
          <p14:tracePt t="1826" x="9799638" y="7324725"/>
          <p14:tracePt t="1842" x="9747250" y="7324725"/>
          <p14:tracePt t="1859" x="9707563" y="7299325"/>
          <p14:tracePt t="1860" x="9680575" y="7286625"/>
          <p14:tracePt t="1876" x="9615488" y="7259638"/>
          <p14:tracePt t="1893" x="9550400" y="7219950"/>
          <p14:tracePt t="1910" x="9471025" y="7181850"/>
          <p14:tracePt t="1926" x="9405938" y="7154863"/>
          <p14:tracePt t="1943" x="9366250" y="7115175"/>
          <p14:tracePt t="1959" x="9301163" y="7115175"/>
          <p14:tracePt t="1976" x="9236075" y="7062788"/>
          <p14:tracePt t="1993" x="9196388" y="7037388"/>
          <p14:tracePt t="1994" x="9170988" y="7024688"/>
          <p14:tracePt t="2009" x="9117013" y="6997700"/>
          <p14:tracePt t="2026" x="9091613" y="6972300"/>
          <p14:tracePt t="2043" x="9051925" y="6945313"/>
          <p14:tracePt t="2059" x="9039225" y="6919913"/>
          <p14:tracePt t="2078" x="8959850" y="6867525"/>
          <p14:tracePt t="2094" x="8934450" y="6853238"/>
          <p14:tracePt t="2110" x="8894763" y="6813550"/>
          <p14:tracePt t="2127" x="8855075" y="6788150"/>
          <p14:tracePt t="2129" x="8842375" y="6775450"/>
          <p14:tracePt t="2143" x="8829675" y="6748463"/>
          <p14:tracePt t="2159" x="8789988" y="6723063"/>
          <p14:tracePt t="2177" x="8777288" y="6696075"/>
          <p14:tracePt t="2193" x="8764588" y="6683375"/>
          <p14:tracePt t="2209" x="8764588" y="6670675"/>
          <p14:tracePt t="2227" x="8750300" y="6656388"/>
          <p14:tracePt t="2244" x="8737600" y="6643688"/>
          <p14:tracePt t="2261" x="8737600" y="6630988"/>
          <p14:tracePt t="2277" x="8697913" y="6618288"/>
          <p14:tracePt t="2293" x="8685213" y="6578600"/>
          <p14:tracePt t="2311" x="8659813" y="6538913"/>
          <p14:tracePt t="2327" x="8645525" y="6526213"/>
          <p14:tracePt t="2343" x="8620125" y="6499225"/>
          <p14:tracePt t="2345" x="8620125" y="6486525"/>
          <p14:tracePt t="2360" x="8620125" y="6473825"/>
          <p14:tracePt t="2376" x="8607425" y="6461125"/>
          <p14:tracePt t="2393" x="8593138" y="6434138"/>
          <p14:tracePt t="2393" x="8580438" y="6434138"/>
          <p14:tracePt t="2409" x="8580438" y="6421438"/>
          <p14:tracePt t="2426" x="8580438" y="6408738"/>
          <p14:tracePt t="2443" x="8567738" y="6369050"/>
          <p14:tracePt t="2460" x="8567738" y="6356350"/>
          <p14:tracePt t="2477" x="8555038" y="6342063"/>
          <p14:tracePt t="2493" x="8555038" y="6316663"/>
          <p14:tracePt t="2510" x="8555038" y="6303963"/>
          <p14:tracePt t="2527" x="8555038" y="6289675"/>
          <p14:tracePt t="2543" x="8540750" y="6276975"/>
          <p14:tracePt t="2559" x="8528050" y="6264275"/>
          <p14:tracePt t="2577" x="8515350" y="6199188"/>
          <p14:tracePt t="2593" x="8502650" y="6172200"/>
          <p14:tracePt t="2610" x="8502650" y="6132513"/>
          <p14:tracePt t="2612" x="8488363" y="6132513"/>
          <p14:tracePt t="2626" x="8488363" y="6119813"/>
          <p14:tracePt t="2626" x="8475663" y="6107113"/>
          <p14:tracePt t="2643" x="8475663" y="6092825"/>
          <p14:tracePt t="2661" x="8475663" y="6067425"/>
          <p14:tracePt t="2676" x="8475663" y="6054725"/>
          <p14:tracePt t="2694" x="8475663" y="6040438"/>
          <p14:tracePt t="2711" x="8475663" y="6015038"/>
          <p14:tracePt t="2727" x="8475663" y="6002338"/>
          <p14:tracePt t="2744" x="8475663" y="5988050"/>
          <p14:tracePt t="2759" x="8475663" y="5975350"/>
          <p14:tracePt t="2794" x="8475663" y="5962650"/>
          <p14:tracePt t="2808" x="8475663" y="5949950"/>
          <p14:tracePt t="2843" x="8475663" y="5935663"/>
          <p14:tracePt t="2857" x="8475663" y="5922963"/>
          <p14:tracePt t="2872" x="8475663" y="5910263"/>
          <p14:tracePt t="2906" x="8475663" y="5897563"/>
          <p14:tracePt t="2921" x="8475663" y="5883275"/>
          <p14:tracePt t="2955" x="8475663" y="5870575"/>
          <p14:tracePt t="2962" x="8475663" y="5857875"/>
          <p14:tracePt t="2970" x="8475663" y="5845175"/>
          <p14:tracePt t="2983" x="8462963" y="5818188"/>
          <p14:tracePt t="2992" x="8462963" y="5805488"/>
          <p14:tracePt t="3009" x="8462963" y="5726113"/>
          <p14:tracePt t="3026" x="8462963" y="5661025"/>
          <p14:tracePt t="3042" x="8462963" y="5635625"/>
          <p14:tracePt t="3059" x="8462963" y="5621338"/>
          <p14:tracePt t="3076" x="8462963" y="5595938"/>
          <p14:tracePt t="3093" x="8462963" y="5583238"/>
          <p14:tracePt t="3109" x="8462963" y="5568950"/>
          <p14:tracePt t="3125" x="8462963" y="5556250"/>
          <p14:tracePt t="3152" x="8462963" y="5543550"/>
          <p14:tracePt t="3166" x="8462963" y="5530850"/>
          <p14:tracePt t="3180" x="8475663" y="5530850"/>
          <p14:tracePt t="3201" x="8488363" y="5530850"/>
          <p14:tracePt t="3221" x="8502650" y="5516563"/>
          <p14:tracePt t="3236" x="8502650" y="5503863"/>
          <p14:tracePt t="3250" x="8515350" y="5491163"/>
          <p14:tracePt t="3271" x="8528050" y="5491163"/>
          <p14:tracePt t="3285" x="8540750" y="5476875"/>
          <p14:tracePt t="3292" x="8555038" y="5476875"/>
          <p14:tracePt t="3309" x="8567738" y="5464175"/>
          <p14:tracePt t="3326" x="8593138" y="5464175"/>
          <p14:tracePt t="3342" x="8607425" y="5438775"/>
          <p14:tracePt t="3359" x="8620125" y="5424488"/>
          <p14:tracePt t="3376" x="8645525" y="5424488"/>
          <p14:tracePt t="3392" x="8659813" y="5399088"/>
          <p14:tracePt t="3409" x="8685213" y="5399088"/>
          <p14:tracePt t="3410" x="8697913" y="5372100"/>
          <p14:tracePt t="3426" x="8724900" y="5334000"/>
          <p14:tracePt t="3442" x="8777288" y="5307013"/>
          <p14:tracePt t="3459" x="8829675" y="5241925"/>
          <p14:tracePt t="3476" x="8869363" y="5202238"/>
          <p14:tracePt t="3492" x="8907463" y="5162550"/>
          <p14:tracePt t="3509" x="8947150" y="5110163"/>
          <p14:tracePt t="3526" x="8974138" y="5097463"/>
          <p14:tracePt t="3542" x="8999538" y="5072063"/>
          <p14:tracePt t="3543" x="9012238" y="5057775"/>
          <p14:tracePt t="3559" x="9039225" y="5019675"/>
          <p14:tracePt t="3575" x="9078913" y="5005388"/>
          <p14:tracePt t="3593" x="9117013" y="4967288"/>
          <p14:tracePt t="3609" x="9156700" y="4953000"/>
          <p14:tracePt t="3626" x="9170988" y="4940300"/>
          <p14:tracePt t="3642" x="9183688" y="4940300"/>
          <p14:tracePt t="3643" x="9196388" y="4927600"/>
          <p14:tracePt t="3659" x="9209088" y="4914900"/>
          <p14:tracePt t="3676" x="9223375" y="4914900"/>
          <p14:tracePt t="3676" x="9236075" y="4900613"/>
          <p14:tracePt t="3693" x="9248775" y="4900613"/>
          <p14:tracePt t="3709" x="9261475" y="4875213"/>
          <p14:tracePt t="3726" x="9288463" y="4875213"/>
          <p14:tracePt t="3742" x="9301163" y="4862513"/>
          <p14:tracePt t="3759" x="9328150" y="4862513"/>
          <p14:tracePt t="3776" x="9353550" y="4835525"/>
          <p14:tracePt t="3797" x="9366250" y="4835525"/>
          <p14:tracePt t="3809" x="9366250" y="4822825"/>
          <p14:tracePt t="3810" x="9380538" y="4822825"/>
          <p14:tracePt t="3826" x="9380538" y="4810125"/>
          <p14:tracePt t="3842" x="9393238" y="4810125"/>
          <p14:tracePt t="3860" x="9405938" y="4795838"/>
          <p14:tracePt t="3876" x="9418638" y="4795838"/>
          <p14:tracePt t="3924" x="9432925" y="4795838"/>
          <p14:tracePt t="3951" x="9432925" y="4783138"/>
          <p14:tracePt t="4015" x="9445625" y="4783138"/>
          <p14:tracePt t="4072" x="9445625" y="4770438"/>
          <p14:tracePt t="4114" x="9458325" y="4770438"/>
          <p14:tracePt t="4176" x="9471025" y="4770438"/>
          <p14:tracePt t="4196" x="9471025" y="4756150"/>
          <p14:tracePt t="4204" x="9485313" y="4756150"/>
          <p14:tracePt t="4218" x="9485313" y="4743450"/>
          <p14:tracePt t="4232" x="9498013" y="4743450"/>
          <p14:tracePt t="4252" x="9510713" y="4730750"/>
          <p14:tracePt t="4274" x="9523413" y="4718050"/>
          <p14:tracePt t="4288" x="9537700" y="4718050"/>
          <p14:tracePt t="4294" x="9550400" y="4718050"/>
          <p14:tracePt t="4309" x="9563100" y="4703763"/>
          <p14:tracePt t="4326" x="9590088" y="4665663"/>
          <p14:tracePt t="4343" x="9680575" y="4625975"/>
          <p14:tracePt t="4359" x="9732963" y="4586288"/>
          <p14:tracePt t="4375" x="9812338" y="4533900"/>
          <p14:tracePt t="4392" x="9942513" y="4468813"/>
          <p14:tracePt t="4393" x="9994900" y="4429125"/>
          <p14:tracePt t="4409" x="10166350" y="4324350"/>
          <p14:tracePt t="4425" x="10336213" y="4232275"/>
          <p14:tracePt t="4442" x="10493375" y="4167188"/>
          <p14:tracePt t="4443" x="10558463" y="4127500"/>
          <p14:tracePt t="4459" x="10715625" y="4062413"/>
          <p14:tracePt t="4476" x="10847388" y="4010025"/>
          <p14:tracePt t="4476" x="10912475" y="3983038"/>
          <p14:tracePt t="4492" x="11029950" y="3957638"/>
          <p14:tracePt t="4509" x="11109325" y="3917950"/>
          <p14:tracePt t="4526" x="11187113" y="3905250"/>
          <p14:tracePt t="4527" x="11214100" y="3892550"/>
          <p14:tracePt t="4542" x="11291888" y="3892550"/>
          <p14:tracePt t="4560" x="11358563" y="3892550"/>
          <p14:tracePt t="4561" x="11396663" y="3892550"/>
          <p14:tracePt t="4575" x="11463338" y="3892550"/>
          <p14:tracePt t="4592" x="11528425" y="3892550"/>
          <p14:tracePt t="4609" x="11620500" y="3905250"/>
          <p14:tracePt t="4626" x="11658600" y="3917950"/>
          <p14:tracePt t="4642" x="11710988" y="3930650"/>
          <p14:tracePt t="4660" x="11763375" y="3944938"/>
          <p14:tracePt t="4676" x="11790363" y="3957638"/>
          <p14:tracePt t="4692" x="11830050" y="3970338"/>
          <p14:tracePt t="4709" x="11842750" y="3970338"/>
          <p14:tracePt t="4726" x="11868150" y="3983038"/>
          <p14:tracePt t="4743" x="11895138" y="4010025"/>
          <p14:tracePt t="4759" x="11907838" y="4035425"/>
          <p14:tracePt t="4776" x="11934825" y="4062413"/>
          <p14:tracePt t="4792" x="11960225" y="4127500"/>
          <p14:tracePt t="4809" x="11999913" y="4194175"/>
          <p14:tracePt t="4825" x="12052300" y="4259263"/>
          <p14:tracePt t="4826" x="12065000" y="4311650"/>
          <p14:tracePt t="4842" x="12117388" y="4429125"/>
          <p14:tracePt t="4859" x="12157075" y="4546600"/>
          <p14:tracePt t="4875" x="12182475" y="4665663"/>
          <p14:tracePt t="4876" x="12209463" y="4703763"/>
          <p14:tracePt t="4892" x="12236450" y="4810125"/>
          <p14:tracePt t="4909" x="12274550" y="4875213"/>
          <p14:tracePt t="4926" x="12314238" y="4992688"/>
          <p14:tracePt t="4943" x="12341225" y="5057775"/>
          <p14:tracePt t="4959" x="12353925" y="5162550"/>
          <p14:tracePt t="4975" x="12406313" y="5424488"/>
          <p14:tracePt t="4992" x="12419013" y="5648325"/>
          <p14:tracePt t="5009" x="12419013" y="5857875"/>
          <p14:tracePt t="5010" x="12419013" y="5962650"/>
          <p14:tracePt t="5025" x="12379325" y="6172200"/>
          <p14:tracePt t="5042" x="12366625" y="6342063"/>
          <p14:tracePt t="5059" x="12326938" y="6446838"/>
          <p14:tracePt t="5060" x="12314238" y="6499225"/>
          <p14:tracePt t="5075" x="12288838" y="6578600"/>
          <p14:tracePt t="5092" x="12236450" y="6643688"/>
          <p14:tracePt t="5109" x="12091988" y="6880225"/>
          <p14:tracePt t="5125" x="11947525" y="7050088"/>
          <p14:tracePt t="5143" x="11698288" y="7299325"/>
          <p14:tracePt t="5159" x="11568113" y="7404100"/>
          <p14:tracePt t="5176" x="11423650" y="7508875"/>
          <p14:tracePt t="5195" x="11134725" y="7666038"/>
          <p14:tracePt t="5210" x="10899775" y="7770813"/>
          <p14:tracePt t="5226" x="10690225" y="7835900"/>
          <p14:tracePt t="5227" x="10637838" y="7862888"/>
          <p14:tracePt t="5242" x="10518775" y="7902575"/>
          <p14:tracePt t="5260" x="10375900" y="7954963"/>
          <p14:tracePt t="5262" x="10296525" y="7967663"/>
          <p14:tracePt t="5276" x="10152063" y="7993063"/>
          <p14:tracePt t="5292" x="10047288" y="8007350"/>
          <p14:tracePt t="5309" x="9942513" y="8007350"/>
          <p14:tracePt t="5311" x="9904413" y="8020050"/>
          <p14:tracePt t="5327" x="9837738" y="8020050"/>
          <p14:tracePt t="5343" x="9759950" y="8020050"/>
          <p14:tracePt t="5360" x="9615488" y="8020050"/>
          <p14:tracePt t="5377" x="9523413" y="8020050"/>
          <p14:tracePt t="5393" x="9432925" y="8007350"/>
          <p14:tracePt t="5396" x="9405938" y="8007350"/>
          <p14:tracePt t="5408" x="9366250" y="7993063"/>
          <p14:tracePt t="5426" x="9261475" y="7980363"/>
          <p14:tracePt t="5442" x="9223375" y="7967663"/>
          <p14:tracePt t="5444" x="9196388" y="7967663"/>
          <p14:tracePt t="5460" x="9170988" y="7967663"/>
          <p14:tracePt t="5476" x="9117013" y="7954963"/>
          <p14:tracePt t="5492" x="9078913" y="7927975"/>
          <p14:tracePt t="5494" x="9051925" y="7927975"/>
          <p14:tracePt t="5510" x="9012238" y="7902575"/>
          <p14:tracePt t="5526" x="8959850" y="7888288"/>
          <p14:tracePt t="5543" x="8869363" y="7862888"/>
          <p14:tracePt t="5560" x="8816975" y="7835900"/>
          <p14:tracePt t="5576" x="8777288" y="7810500"/>
          <p14:tracePt t="5578" x="8750300" y="7810500"/>
          <p14:tracePt t="5594" x="8712200" y="7797800"/>
          <p14:tracePt t="5610" x="8645525" y="7770813"/>
          <p14:tracePt t="5626" x="8607425" y="7745413"/>
          <p14:tracePt t="5628" x="8580438" y="7731125"/>
          <p14:tracePt t="5642" x="8540750" y="7718425"/>
          <p14:tracePt t="5660" x="8515350" y="7693025"/>
          <p14:tracePt t="5677" x="8423275" y="7666038"/>
          <p14:tracePt t="5692" x="8383588" y="7626350"/>
          <p14:tracePt t="5709" x="8331200" y="7588250"/>
          <p14:tracePt t="5711" x="8305800" y="7573963"/>
          <p14:tracePt t="5726" x="8253413" y="7548563"/>
          <p14:tracePt t="5743" x="8201025" y="7521575"/>
          <p14:tracePt t="5760" x="8108950" y="7469188"/>
          <p14:tracePt t="5776" x="8069263" y="7429500"/>
          <p14:tracePt t="5792" x="8056563" y="7416800"/>
          <p14:tracePt t="5810" x="8016875" y="7377113"/>
          <p14:tracePt t="5831" x="8004175" y="7364413"/>
          <p14:tracePt t="5842" x="7991475" y="7351713"/>
          <p14:tracePt t="5859" x="7964488" y="7324725"/>
          <p14:tracePt t="5875" x="7951788" y="7312025"/>
          <p14:tracePt t="5892" x="7926388" y="7299325"/>
          <p14:tracePt t="5893" x="7926388" y="7286625"/>
          <p14:tracePt t="5909" x="7899400" y="7272338"/>
          <p14:tracePt t="5926" x="7874000" y="7246938"/>
          <p14:tracePt t="5942" x="7834313" y="7234238"/>
          <p14:tracePt t="5959" x="7821613" y="7207250"/>
          <p14:tracePt t="5975" x="7781925" y="7181850"/>
          <p14:tracePt t="5992" x="7742238" y="7154863"/>
          <p14:tracePt t="6009" x="7729538" y="7115175"/>
          <p14:tracePt t="6025" x="7689850" y="7089775"/>
          <p14:tracePt t="6042" x="7650163" y="7062788"/>
          <p14:tracePt t="6059" x="7637463" y="7037388"/>
          <p14:tracePt t="6076" x="7597775" y="6997700"/>
          <p14:tracePt t="6092" x="7572375" y="6985000"/>
          <p14:tracePt t="6109" x="7545388" y="6945313"/>
          <p14:tracePt t="6125" x="7519988" y="6919913"/>
          <p14:tracePt t="6126" x="7505700" y="6905625"/>
          <p14:tracePt t="6142" x="7480300" y="6892925"/>
          <p14:tracePt t="6159" x="7467600" y="6853238"/>
          <p14:tracePt t="6159" x="7453313" y="6853238"/>
          <p14:tracePt t="6175" x="7440613" y="6813550"/>
          <p14:tracePt t="6192" x="7415213" y="6788150"/>
          <p14:tracePt t="6209" x="7388225" y="6761163"/>
          <p14:tracePt t="6226" x="7375525" y="6748463"/>
          <p14:tracePt t="6242" x="7348538" y="6735763"/>
          <p14:tracePt t="6259" x="7335838" y="6696075"/>
          <p14:tracePt t="6276" x="7310438" y="6696075"/>
          <p14:tracePt t="6292" x="7310438" y="6683375"/>
          <p14:tracePt t="6293" x="7310438" y="6670675"/>
          <p14:tracePt t="6309" x="7296150" y="6670675"/>
          <p14:tracePt t="6325" x="7283450" y="6670675"/>
          <p14:tracePt t="6342" x="7283450" y="6656388"/>
          <p14:tracePt t="6343" x="7283450" y="6643688"/>
          <p14:tracePt t="6359" x="7270750" y="6630988"/>
          <p14:tracePt t="7444" x="7258050" y="6604000"/>
          <p14:tracePt t="7452" x="7231063" y="6565900"/>
          <p14:tracePt t="7458" x="7205663" y="6526213"/>
          <p14:tracePt t="7475" x="7165975" y="6446838"/>
          <p14:tracePt t="7493" x="7100888" y="6342063"/>
          <p14:tracePt t="7509" x="7048500" y="6289675"/>
          <p14:tracePt t="7525" x="7008813" y="6224588"/>
          <p14:tracePt t="7542" x="6929438" y="6159500"/>
          <p14:tracePt t="7542" x="6904038" y="6145213"/>
          <p14:tracePt t="7559" x="6838950" y="6092825"/>
          <p14:tracePt t="7575" x="6772275" y="6040438"/>
          <p14:tracePt t="7576" x="6746875" y="6015038"/>
          <p14:tracePt t="7592" x="6681788" y="5975350"/>
          <p14:tracePt t="7608" x="6629400" y="5935663"/>
          <p14:tracePt t="7625" x="6550025" y="5870575"/>
          <p14:tracePt t="7642" x="6484938" y="5818188"/>
          <p14:tracePt t="7659" x="6445250" y="5765800"/>
          <p14:tracePt t="7660" x="6419850" y="5740400"/>
          <p14:tracePt t="7675" x="6367463" y="5688013"/>
          <p14:tracePt t="7692" x="6327775" y="5648325"/>
          <p14:tracePt t="7709" x="6275388" y="5595938"/>
          <p14:tracePt t="7709" x="6262688" y="5568950"/>
          <p14:tracePt t="7725" x="6210300" y="5516563"/>
          <p14:tracePt t="7742" x="6170613" y="5476875"/>
          <p14:tracePt t="7759" x="6118225" y="5411788"/>
          <p14:tracePt t="7775" x="6065838" y="5359400"/>
          <p14:tracePt t="7792" x="6013450" y="5307013"/>
          <p14:tracePt t="7808" x="5934075" y="5214938"/>
          <p14:tracePt t="7826" x="5868988" y="5149850"/>
          <p14:tracePt t="7842" x="5829300" y="5097463"/>
          <p14:tracePt t="7842" x="5789613" y="5072063"/>
          <p14:tracePt t="7858" x="5737225" y="5019675"/>
          <p14:tracePt t="7875" x="5699125" y="4967288"/>
          <p14:tracePt t="7892" x="5632450" y="4900613"/>
          <p14:tracePt t="7909" x="5594350" y="4848225"/>
          <p14:tracePt t="7925" x="5567363" y="4810125"/>
          <p14:tracePt t="7942" x="5502275" y="4718050"/>
          <p14:tracePt t="7958" x="5462588" y="4651375"/>
          <p14:tracePt t="7975" x="5422900" y="4560888"/>
          <p14:tracePt t="7976" x="5397500" y="4521200"/>
          <p14:tracePt t="7992" x="5357813" y="4441825"/>
          <p14:tracePt t="8009" x="5332413" y="4364038"/>
          <p14:tracePt t="8025" x="5280025" y="4259263"/>
          <p14:tracePt t="8042" x="5253038" y="4167188"/>
          <p14:tracePt t="8059" x="5213350" y="4075113"/>
          <p14:tracePt t="8060" x="5200650" y="4022725"/>
          <p14:tracePt t="8075" x="5160963" y="3917950"/>
          <p14:tracePt t="8092" x="5160963" y="3865563"/>
          <p14:tracePt t="8109" x="5148263" y="3852863"/>
          <p14:tracePt t="8109" x="5148263" y="3840163"/>
          <p14:tracePt t="8125" x="5148263" y="3825875"/>
          <p14:tracePt t="8142" x="5148263" y="3800475"/>
          <p14:tracePt t="8159" x="5148263" y="3787775"/>
          <p14:tracePt t="8159" x="5160963" y="3760788"/>
          <p14:tracePt t="8175" x="5240338" y="3708400"/>
          <p14:tracePt t="8192" x="5345113" y="3643313"/>
          <p14:tracePt t="8208" x="5711825" y="3551238"/>
          <p14:tracePt t="8225" x="6038850" y="3498850"/>
          <p14:tracePt t="8242" x="6484938" y="3538538"/>
          <p14:tracePt t="8258" x="6667500" y="3578225"/>
          <p14:tracePt t="8275" x="6838950" y="3616325"/>
          <p14:tracePt t="8292" x="6969125" y="3683000"/>
          <p14:tracePt t="8293" x="7021513" y="3695700"/>
          <p14:tracePt t="8308" x="7126288" y="3760788"/>
          <p14:tracePt t="8325" x="7258050" y="3865563"/>
          <p14:tracePt t="8342" x="7440613" y="4049713"/>
          <p14:tracePt t="8359" x="7545388" y="4167188"/>
          <p14:tracePt t="8376" x="7650163" y="4284663"/>
          <p14:tracePt t="8392" x="7689850" y="4324350"/>
          <p14:tracePt t="8409" x="7742238" y="4364038"/>
          <p14:tracePt t="8425" x="7781925" y="4389438"/>
          <p14:tracePt t="8426" x="7794625" y="4403725"/>
          <p14:tracePt t="8442" x="7859713" y="4416425"/>
          <p14:tracePt t="8460" x="7991475" y="4416425"/>
          <p14:tracePt t="8476" x="8108950" y="4403725"/>
          <p14:tracePt t="8492" x="8278813" y="4324350"/>
          <p14:tracePt t="8510" x="8515350" y="4219575"/>
          <p14:tracePt t="8526" x="8580438" y="4141788"/>
          <p14:tracePt t="8542" x="8672513" y="4087813"/>
          <p14:tracePt t="8544" x="8712200" y="4049713"/>
          <p14:tracePt t="8560" x="8802688" y="3957638"/>
          <p14:tracePt t="8576" x="8921750" y="3865563"/>
          <p14:tracePt t="8594" x="9091613" y="3735388"/>
          <p14:tracePt t="8609" x="9209088" y="3668713"/>
          <p14:tracePt t="8626" x="9340850" y="3603625"/>
          <p14:tracePt t="8643" x="9510713" y="3538538"/>
          <p14:tracePt t="8658" x="9615488" y="3498850"/>
          <p14:tracePt t="8676" x="9720263" y="3459163"/>
          <p14:tracePt t="8693" x="9812338" y="3419475"/>
          <p14:tracePt t="8709" x="9877425" y="3419475"/>
          <p14:tracePt t="8727" x="9969500" y="3406775"/>
          <p14:tracePt t="8743" x="10021888" y="3406775"/>
          <p14:tracePt t="8759" x="10099675" y="3406775"/>
          <p14:tracePt t="8775" x="10166350" y="3459163"/>
          <p14:tracePt t="8792" x="10204450" y="3498850"/>
          <p14:tracePt t="8808" x="10256838" y="3578225"/>
          <p14:tracePt t="8825" x="10296525" y="3668713"/>
          <p14:tracePt t="8826" x="10323513" y="3721100"/>
          <p14:tracePt t="8842" x="10348913" y="3840163"/>
          <p14:tracePt t="8859" x="10388600" y="3944938"/>
          <p14:tracePt t="8860" x="10401300" y="3983038"/>
          <p14:tracePt t="8875" x="10428288" y="4022725"/>
          <p14:tracePt t="8892" x="10440988" y="4062413"/>
          <p14:tracePt t="8909" x="10480675" y="4114800"/>
          <p14:tracePt t="8925" x="10533063" y="4127500"/>
          <p14:tracePt t="8942" x="10585450" y="4141788"/>
          <p14:tracePt t="8958" x="10663238" y="4141788"/>
          <p14:tracePt t="8959" x="10702925" y="4141788"/>
          <p14:tracePt t="8975" x="10820400" y="4141788"/>
          <p14:tracePt t="8992" x="10964863" y="4127500"/>
          <p14:tracePt t="8993" x="11017250" y="4114800"/>
          <p14:tracePt t="9008" x="11187113" y="4049713"/>
          <p14:tracePt t="9025" x="11306175" y="3997325"/>
          <p14:tracePt t="9042" x="11501438" y="3878263"/>
          <p14:tracePt t="9058" x="11633200" y="3787775"/>
          <p14:tracePt t="9075" x="11750675" y="3708400"/>
          <p14:tracePt t="9092" x="11895138" y="3603625"/>
          <p14:tracePt t="9108" x="11972925" y="3538538"/>
          <p14:tracePt t="9125" x="12039600" y="3498850"/>
          <p14:tracePt t="9126" x="12077700" y="3473450"/>
          <p14:tracePt t="9143" x="12157075" y="3433763"/>
          <p14:tracePt t="9158" x="12261850" y="3394075"/>
          <p14:tracePt t="9175" x="12471400" y="3328988"/>
          <p14:tracePt t="9192" x="12615863" y="3302000"/>
          <p14:tracePt t="9208" x="12720638" y="3289300"/>
          <p14:tracePt t="9225" x="12850813" y="3289300"/>
          <p14:tracePt t="9242" x="12930188" y="3289300"/>
          <p14:tracePt t="9259" x="12982575" y="3328988"/>
          <p14:tracePt t="9259" x="13022263" y="3354388"/>
          <p14:tracePt t="9275" x="13074650" y="3419475"/>
          <p14:tracePt t="9292" x="13127038" y="3498850"/>
          <p14:tracePt t="9309" x="13152438" y="3643313"/>
          <p14:tracePt t="9309" x="13152438" y="3735388"/>
          <p14:tracePt t="9325" x="13152438" y="3930650"/>
          <p14:tracePt t="9342" x="13100050" y="4127500"/>
          <p14:tracePt t="9358" x="12982575" y="4351338"/>
          <p14:tracePt t="9375" x="12890500" y="4521200"/>
          <p14:tracePt t="9392" x="12746038" y="4743450"/>
          <p14:tracePt t="9393" x="12707938" y="4835525"/>
          <p14:tracePt t="9408" x="12550775" y="5032375"/>
          <p14:tracePt t="9425" x="12353925" y="5214938"/>
          <p14:tracePt t="9442" x="11999913" y="5556250"/>
          <p14:tracePt t="9458" x="11830050" y="5673725"/>
          <p14:tracePt t="9475" x="11710988" y="5753100"/>
          <p14:tracePt t="9492" x="11593513" y="5805488"/>
          <p14:tracePt t="9492" x="11501438" y="5845175"/>
          <p14:tracePt t="9508" x="11344275" y="5883275"/>
          <p14:tracePt t="9526" x="11174413" y="5897563"/>
          <p14:tracePt t="9526" x="11096625" y="5910263"/>
          <p14:tracePt t="9542" x="10912475" y="5949950"/>
          <p14:tracePt t="9558" x="10715625" y="5962650"/>
          <p14:tracePt t="9575" x="10231438" y="6015038"/>
          <p14:tracePt t="9591" x="9877425" y="6067425"/>
          <p14:tracePt t="9608" x="9523413" y="6092825"/>
          <p14:tracePt t="9625" x="9078913" y="6172200"/>
          <p14:tracePt t="9642" x="8789988" y="6184900"/>
          <p14:tracePt t="9659" x="8370888" y="6237288"/>
          <p14:tracePt t="9675" x="8121650" y="6237288"/>
          <p14:tracePt t="9691" x="7859713" y="6211888"/>
          <p14:tracePt t="9709" x="7572375" y="6159500"/>
          <p14:tracePt t="9709" x="7427913" y="6132513"/>
          <p14:tracePt t="9725" x="7231063" y="6080125"/>
          <p14:tracePt t="9742" x="7048500" y="6054725"/>
          <p14:tracePt t="9758" x="6719888" y="5988050"/>
          <p14:tracePt t="9775" x="6537325" y="5975350"/>
          <p14:tracePt t="9792" x="6275388" y="5949950"/>
          <p14:tracePt t="9808" x="6051550" y="5922963"/>
          <p14:tracePt t="9825" x="5829300" y="5922963"/>
          <p14:tracePt t="9842" x="5580063" y="5922963"/>
          <p14:tracePt t="9858" x="5449888" y="5922963"/>
          <p14:tracePt t="9875" x="5280025" y="5962650"/>
          <p14:tracePt t="9891" x="5070475" y="6002338"/>
          <p14:tracePt t="9908" x="4978400" y="6027738"/>
          <p14:tracePt t="9925" x="4913313" y="6054725"/>
          <p14:tracePt t="9926" x="4886325" y="6054725"/>
          <p14:tracePt t="9941" x="4833938" y="6080125"/>
          <p14:tracePt t="9958" x="4794250" y="6107113"/>
          <p14:tracePt t="9975" x="4768850" y="6107113"/>
          <p14:tracePt t="9991" x="4756150" y="6119813"/>
          <p14:tracePt t="10008" x="4741863" y="6145213"/>
          <p14:tracePt t="10010" x="4729163" y="6145213"/>
          <p14:tracePt t="10025" x="4716463" y="6172200"/>
          <p14:tracePt t="10042" x="4689475" y="6184900"/>
          <p14:tracePt t="10059" x="4689475" y="6211888"/>
          <p14:tracePt t="10059" x="4689475" y="6224588"/>
          <p14:tracePt t="10075" x="4676775" y="6251575"/>
          <p14:tracePt t="10091" x="4664075" y="6276975"/>
          <p14:tracePt t="10108" x="4651375" y="6289675"/>
          <p14:tracePt t="10109" x="4651375" y="6303963"/>
          <p14:tracePt t="10125" x="4651375" y="6316663"/>
          <p14:tracePt t="10142" x="4651375" y="6342063"/>
          <p14:tracePt t="10143" x="4651375" y="6356350"/>
          <p14:tracePt t="10158" x="4651375" y="6381750"/>
          <p14:tracePt t="10175" x="4651375" y="6408738"/>
          <p14:tracePt t="10192" x="4676775" y="6526213"/>
          <p14:tracePt t="10208" x="4703763" y="6604000"/>
          <p14:tracePt t="10225" x="4741863" y="6656388"/>
          <p14:tracePt t="10242" x="4781550" y="6735763"/>
          <p14:tracePt t="10258" x="4833938" y="6788150"/>
          <p14:tracePt t="10275" x="4860925" y="6800850"/>
          <p14:tracePt t="10291" x="4913313" y="6840538"/>
          <p14:tracePt t="10308" x="4951413" y="6853238"/>
          <p14:tracePt t="10325" x="5018088" y="6853238"/>
          <p14:tracePt t="10341" x="5095875" y="6867525"/>
          <p14:tracePt t="10358" x="5148263" y="6880225"/>
          <p14:tracePt t="10375" x="5227638" y="6880225"/>
          <p14:tracePt t="10392" x="5280025" y="6880225"/>
          <p14:tracePt t="10408" x="5345113" y="6880225"/>
          <p14:tracePt t="10425" x="5475288" y="6867525"/>
          <p14:tracePt t="10442" x="5619750" y="6813550"/>
          <p14:tracePt t="10459" x="5921375" y="6723063"/>
          <p14:tracePt t="10476" x="6105525" y="6696075"/>
          <p14:tracePt t="10492" x="6248400" y="6656388"/>
          <p14:tracePt t="10494" x="6300788" y="6656388"/>
          <p14:tracePt t="10511" x="6392863" y="6643688"/>
          <p14:tracePt t="10525" x="6510338" y="6630988"/>
          <p14:tracePt t="10542" x="6615113" y="6618288"/>
          <p14:tracePt t="10543" x="6667500" y="6618288"/>
          <p14:tracePt t="10559" x="6759575" y="6618288"/>
          <p14:tracePt t="10576" x="6851650" y="6618288"/>
          <p14:tracePt t="10593" x="6956425" y="6618288"/>
          <p14:tracePt t="10609" x="7021513" y="6630988"/>
          <p14:tracePt t="10626" x="7113588" y="6643688"/>
          <p14:tracePt t="10627" x="7138988" y="6643688"/>
          <p14:tracePt t="10641" x="7231063" y="6656388"/>
          <p14:tracePt t="10659" x="7296150" y="6683375"/>
          <p14:tracePt t="10676" x="7400925" y="6735763"/>
          <p14:tracePt t="10692" x="7440613" y="6748463"/>
          <p14:tracePt t="10709" x="7480300" y="6775450"/>
          <p14:tracePt t="10726" x="7532688" y="6813550"/>
          <p14:tracePt t="10743" x="7572375" y="6840538"/>
          <p14:tracePt t="10758" x="7585075" y="6867525"/>
          <p14:tracePt t="10761" x="7610475" y="6880225"/>
          <p14:tracePt t="10777" x="7624763" y="6892925"/>
          <p14:tracePt t="10797" x="7637463" y="6905625"/>
          <p14:tracePt t="10810" x="7637463" y="6919913"/>
          <p14:tracePt t="10825" x="7650163" y="6919913"/>
          <p14:tracePt t="10853" x="7650163" y="6932613"/>
          <p14:tracePt t="10859" x="7650163" y="6945313"/>
          <p14:tracePt t="10876" x="7624763" y="6958013"/>
          <p14:tracePt t="10892" x="7572375" y="7010400"/>
          <p14:tracePt t="10894" x="7519988" y="7037388"/>
          <p14:tracePt t="10908" x="7348538" y="7115175"/>
          <p14:tracePt t="10926" x="7138988" y="7194550"/>
          <p14:tracePt t="10942" x="6864350" y="7299325"/>
          <p14:tracePt t="10943" x="6707188" y="7351713"/>
          <p14:tracePt t="10959" x="6392863" y="7443788"/>
          <p14:tracePt t="10976" x="6130925" y="7508875"/>
          <p14:tracePt t="10993" x="5881688" y="7534275"/>
          <p14:tracePt t="11009" x="5789613" y="7534275"/>
          <p14:tracePt t="11027" x="5711825" y="7521575"/>
          <p14:tracePt t="11042" x="5672138" y="7508875"/>
          <p14:tracePt t="11059" x="5646738" y="7496175"/>
          <p14:tracePt t="11076" x="5594350" y="7481888"/>
          <p14:tracePt t="11092" x="5554663" y="7456488"/>
          <p14:tracePt t="11108" x="5489575" y="7443788"/>
          <p14:tracePt t="11126" x="5422900" y="7404100"/>
          <p14:tracePt t="11143" x="5384800" y="7391400"/>
          <p14:tracePt t="11158" x="5332413" y="7364413"/>
          <p14:tracePt t="11176" x="5280025" y="7339013"/>
          <p14:tracePt t="11196" x="5265738" y="7324725"/>
          <p14:tracePt t="11210" x="5253038" y="7312025"/>
          <p14:tracePt t="11225" x="5240338" y="7312025"/>
          <p14:tracePt t="11242" x="5240338" y="7299325"/>
          <p14:tracePt t="11259" x="5240338" y="7286625"/>
          <p14:tracePt t="11275" x="5240338" y="7272338"/>
          <p14:tracePt t="11315" x="5240338" y="7259638"/>
          <p14:tracePt t="11337" x="5240338" y="7246938"/>
          <p14:tracePt t="11351" x="5265738" y="7234238"/>
          <p14:tracePt t="11357" x="5280025" y="7234238"/>
          <p14:tracePt t="11364" x="5318125" y="7234238"/>
          <p14:tracePt t="11375" x="5357813" y="7219950"/>
          <p14:tracePt t="11392" x="5489575" y="7181850"/>
          <p14:tracePt t="11408" x="5580063" y="7167563"/>
          <p14:tracePt t="11425" x="5672138" y="7154863"/>
          <p14:tracePt t="11441" x="5776913" y="7129463"/>
          <p14:tracePt t="11442" x="5829300" y="7115175"/>
          <p14:tracePt t="11458" x="5946775" y="7115175"/>
          <p14:tracePt t="11475" x="6078538" y="7102475"/>
          <p14:tracePt t="11476" x="6170613" y="7089775"/>
          <p14:tracePt t="11492" x="6315075" y="7077075"/>
          <p14:tracePt t="11508" x="6405563" y="7077075"/>
          <p14:tracePt t="11525" x="6497638" y="7077075"/>
          <p14:tracePt t="11526" x="6510338" y="7077075"/>
          <p14:tracePt t="11542" x="6577013" y="7077075"/>
          <p14:tracePt t="11558" x="6642100" y="7077075"/>
          <p14:tracePt t="11559" x="6654800" y="7077075"/>
          <p14:tracePt t="11575" x="6719888" y="7077075"/>
          <p14:tracePt t="11592" x="6759575" y="7077075"/>
          <p14:tracePt t="11609" x="6824663" y="7089775"/>
          <p14:tracePt t="11625" x="6891338" y="7129463"/>
          <p14:tracePt t="11642" x="6956425" y="7167563"/>
          <p14:tracePt t="11659" x="7034213" y="7207250"/>
          <p14:tracePt t="11675" x="7113588" y="7246938"/>
          <p14:tracePt t="11693" x="7153275" y="7286625"/>
          <p14:tracePt t="11696" x="7178675" y="7299325"/>
          <p14:tracePt t="11708" x="7258050" y="7324725"/>
          <p14:tracePt t="11726" x="7296150" y="7351713"/>
          <p14:tracePt t="11743" x="7388225" y="7377113"/>
          <p14:tracePt t="11759" x="7467600" y="7404100"/>
          <p14:tracePt t="11775" x="7532688" y="7404100"/>
          <p14:tracePt t="11777" x="7572375" y="7416800"/>
          <p14:tracePt t="11793" x="7637463" y="7416800"/>
          <p14:tracePt t="11809" x="7702550" y="7416800"/>
          <p14:tracePt t="11827" x="7807325" y="7416800"/>
          <p14:tracePt t="11842" x="7874000" y="7416800"/>
          <p14:tracePt t="11860" x="7951788" y="7404100"/>
          <p14:tracePt t="11877" x="8108950" y="7364413"/>
          <p14:tracePt t="11893" x="8201025" y="7339013"/>
          <p14:tracePt t="11909" x="8305800" y="7312025"/>
          <p14:tracePt t="11928" x="8462963" y="7259638"/>
          <p14:tracePt t="11942" x="8567738" y="7234238"/>
          <p14:tracePt t="11959" x="8685213" y="7207250"/>
          <p14:tracePt t="11961" x="8737600" y="7181850"/>
          <p14:tracePt t="11975" x="8934450" y="7115175"/>
          <p14:tracePt t="11993" x="9117013" y="7077075"/>
          <p14:tracePt t="11995" x="9183688" y="7062788"/>
          <p14:tracePt t="12010" x="9340850" y="6997700"/>
          <p14:tracePt t="12025" x="9498013" y="6932613"/>
          <p14:tracePt t="12043" x="9694863" y="6840538"/>
          <p14:tracePt t="12045" x="9799638" y="6788150"/>
          <p14:tracePt t="12058" x="9982200" y="6708775"/>
          <p14:tracePt t="12075" x="10191750" y="6630988"/>
          <p14:tracePt t="12093" x="10715625" y="6394450"/>
          <p14:tracePt t="12109" x="11056938" y="6211888"/>
          <p14:tracePt t="12125" x="11279188" y="6040438"/>
          <p14:tracePt t="12143" x="11620500" y="5805488"/>
          <p14:tracePt t="12158" x="11842750" y="5673725"/>
          <p14:tracePt t="12175" x="12039600" y="5543550"/>
          <p14:tracePt t="12177" x="12130088" y="5476875"/>
          <p14:tracePt t="12192" x="12288838" y="5359400"/>
          <p14:tracePt t="12209" x="12446000" y="5241925"/>
          <p14:tracePt t="12225" x="12680950" y="5149850"/>
          <p14:tracePt t="12228" x="12812713" y="5097463"/>
          <p14:tracePt t="12241" x="13007975" y="5019675"/>
          <p14:tracePt t="12258" x="13179425" y="4940300"/>
          <p14:tracePt t="12276" x="13388975" y="4848225"/>
          <p14:tracePt t="12292" x="13531850" y="4756150"/>
          <p14:tracePt t="12308" x="13663613" y="4691063"/>
          <p14:tracePt t="12310" x="13728700" y="4638675"/>
          <p14:tracePt t="12326" x="13833475" y="4560888"/>
          <p14:tracePt t="12342" x="13925550" y="4481513"/>
          <p14:tracePt t="12360" x="14095413" y="4389438"/>
          <p14:tracePt t="12375" x="14214475" y="4364038"/>
          <p14:tracePt t="12391" x="14292263" y="4351338"/>
          <p14:tracePt t="12408" x="14344650" y="4351338"/>
          <p14:tracePt t="12409" x="14357350" y="4351338"/>
          <p14:tracePt t="12424" x="14409738" y="4351338"/>
          <p14:tracePt t="12441" x="14476413" y="4376738"/>
          <p14:tracePt t="12459" x="14790738" y="4521200"/>
          <p14:tracePt t="12476" x="14960600" y="4651375"/>
          <p14:tracePt t="12492" x="15090775" y="4795838"/>
          <p14:tracePt t="12493" x="15130463" y="4848225"/>
          <p14:tracePt t="12508" x="15209838" y="5019675"/>
          <p14:tracePt t="12526" x="15235238" y="5149850"/>
          <p14:tracePt t="12528" x="15249525" y="5189538"/>
          <p14:tracePt t="12543" x="15274925" y="5267325"/>
          <p14:tracePt t="12559" x="15274925" y="5307013"/>
          <p14:tracePt t="12575" x="15274925" y="5346700"/>
          <p14:tracePt t="12577" x="15287625" y="5386388"/>
          <p14:tracePt t="12592" x="15287625" y="5438775"/>
          <p14:tracePt t="12608" x="15287625" y="5543550"/>
          <p14:tracePt t="12625" x="15287625" y="5713413"/>
          <p14:tracePt t="12626" x="15287625" y="5805488"/>
          <p14:tracePt t="12641" x="15287625" y="5935663"/>
          <p14:tracePt t="12659" x="15249525" y="6027738"/>
          <p14:tracePt t="12661" x="15222538" y="6054725"/>
          <p14:tracePt t="12676" x="15130463" y="6132513"/>
          <p14:tracePt t="12691" x="14855825" y="6276975"/>
          <p14:tracePt t="12709" x="14476413" y="6369050"/>
          <p14:tracePt t="12711" x="14371638" y="6394450"/>
          <p14:tracePt t="12725" x="14227175" y="6446838"/>
          <p14:tracePt t="12742" x="14122400" y="6473825"/>
          <p14:tracePt t="12760" x="13977938" y="6486525"/>
          <p14:tracePt t="12775" x="13860463" y="6486525"/>
          <p14:tracePt t="12791" x="13689013" y="6486525"/>
          <p14:tracePt t="12809" x="13349288" y="6461125"/>
          <p14:tracePt t="12825" x="13139738" y="6421438"/>
          <p14:tracePt t="12841" x="13047663" y="6408738"/>
          <p14:tracePt t="12858" x="12955588" y="6381750"/>
          <p14:tracePt t="12859" x="12903200" y="6369050"/>
          <p14:tracePt t="12875" x="12785725" y="6342063"/>
          <p14:tracePt t="12891" x="12615863" y="6264275"/>
          <p14:tracePt t="12892" x="12523788" y="6224588"/>
          <p14:tracePt t="12908" x="12288838" y="6092825"/>
          <p14:tracePt t="12924" x="12025313" y="5935663"/>
          <p14:tracePt t="12942" x="11685588" y="5648325"/>
          <p14:tracePt t="12958" x="11436350" y="5399088"/>
          <p14:tracePt t="12975" x="11161713" y="5072063"/>
          <p14:tracePt t="12991" x="10729913" y="4546600"/>
          <p14:tracePt t="12992" x="10533063" y="4311650"/>
          <p14:tracePt t="13008" x="10179050" y="3957638"/>
          <p14:tracePt t="13025" x="9917113" y="3668713"/>
          <p14:tracePt t="13026" x="9812338" y="3563938"/>
          <p14:tracePt t="13041" x="9655175" y="3459163"/>
          <p14:tracePt t="13058" x="9523413" y="3406775"/>
          <p14:tracePt t="13075" x="9380538" y="3354388"/>
          <p14:tracePt t="13091" x="9236075" y="3314700"/>
          <p14:tracePt t="13108" x="9026525" y="3289300"/>
          <p14:tracePt t="13125" x="8764588" y="3276600"/>
          <p14:tracePt t="13126" x="8580438" y="3249613"/>
          <p14:tracePt t="13141" x="8278813" y="3236913"/>
          <p14:tracePt t="13158" x="8031163" y="3224213"/>
          <p14:tracePt t="13159" x="7926388" y="3224213"/>
          <p14:tracePt t="13174" x="7702550" y="3224213"/>
          <p14:tracePt t="13191" x="7493000" y="3236913"/>
          <p14:tracePt t="13208" x="7205663" y="3302000"/>
          <p14:tracePt t="13224" x="6969125" y="3354388"/>
          <p14:tracePt t="13241" x="6694488" y="3459163"/>
          <p14:tracePt t="13258" x="6327775" y="3603625"/>
          <p14:tracePt t="13276" x="6065838" y="3748088"/>
          <p14:tracePt t="13293" x="5737225" y="3930650"/>
          <p14:tracePt t="13308" x="5514975" y="4062413"/>
          <p14:tracePt t="13325" x="5305425" y="4194175"/>
          <p14:tracePt t="13342" x="4978400" y="4456113"/>
          <p14:tracePt t="13358" x="4768850" y="4651375"/>
          <p14:tracePt t="13375" x="4651375" y="4835525"/>
          <p14:tracePt t="13392" x="4479925" y="5072063"/>
          <p14:tracePt t="13409" x="4402138" y="5176838"/>
          <p14:tracePt t="13426" x="4349750" y="5267325"/>
          <p14:tracePt t="13427" x="4335463" y="5319713"/>
          <p14:tracePt t="13441" x="4322763" y="5424488"/>
          <p14:tracePt t="13459" x="4310063" y="5516563"/>
          <p14:tracePt t="13461" x="4310063" y="5583238"/>
          <p14:tracePt t="13476" x="4310063" y="5688013"/>
          <p14:tracePt t="13493" x="4362450" y="5857875"/>
          <p14:tracePt t="13510" x="4506913" y="6145213"/>
          <p14:tracePt t="13524" x="4598988" y="6289675"/>
          <p14:tracePt t="13542" x="4716463" y="6446838"/>
          <p14:tracePt t="13558" x="4821238" y="6591300"/>
          <p14:tracePt t="13559" x="4873625" y="6643688"/>
          <p14:tracePt t="13574" x="5003800" y="6748463"/>
          <p14:tracePt t="13591" x="5122863" y="6853238"/>
          <p14:tracePt t="13608" x="5240338" y="6919913"/>
          <p14:tracePt t="13609" x="5292725" y="6932613"/>
          <p14:tracePt t="13624" x="5357813" y="6972300"/>
          <p14:tracePt t="13641" x="5437188" y="6972300"/>
          <p14:tracePt t="13658" x="5580063" y="6958013"/>
          <p14:tracePt t="13675" x="5829300" y="6892925"/>
          <p14:tracePt t="13691" x="6118225" y="6775450"/>
          <p14:tracePt t="13692" x="6248400" y="6723063"/>
          <p14:tracePt t="13708" x="6457950" y="6618288"/>
          <p14:tracePt t="13724" x="6694488" y="6551613"/>
          <p14:tracePt t="13742" x="6996113" y="6473825"/>
          <p14:tracePt t="13758" x="7113588" y="6446838"/>
          <p14:tracePt t="13774" x="7205663" y="6434138"/>
          <p14:tracePt t="13791" x="7283450" y="6421438"/>
          <p14:tracePt t="13808" x="7323138" y="6421438"/>
          <p14:tracePt t="13825" x="7335838" y="6421438"/>
          <p14:tracePt t="13825" x="7348538" y="6421438"/>
          <p14:tracePt t="13841" x="7362825" y="6421438"/>
          <p14:tracePt t="13858" x="7375525" y="6421438"/>
          <p14:tracePt t="13889" x="7388225" y="6421438"/>
          <p14:tracePt t="13896" x="7400925" y="6421438"/>
          <p14:tracePt t="13909" x="7415213" y="6408738"/>
          <p14:tracePt t="13924" x="7440613" y="6394450"/>
          <p14:tracePt t="13941" x="7493000" y="6342063"/>
          <p14:tracePt t="13958" x="7545388" y="6264275"/>
          <p14:tracePt t="13958" x="7572375" y="6199188"/>
          <p14:tracePt t="13975" x="7650163" y="6027738"/>
          <p14:tracePt t="13991" x="7729538" y="5818188"/>
          <p14:tracePt t="14008" x="7794625" y="5608638"/>
          <p14:tracePt t="14009" x="7821613" y="5516563"/>
          <p14:tracePt t="14024" x="7874000" y="5281613"/>
          <p14:tracePt t="14041" x="7964488" y="4992688"/>
          <p14:tracePt t="14058" x="8135938" y="4456113"/>
          <p14:tracePt t="14074" x="8266113" y="4075113"/>
          <p14:tracePt t="14091" x="8370888" y="3760788"/>
          <p14:tracePt t="14092" x="8423275" y="3578225"/>
          <p14:tracePt t="14108" x="8540750" y="3157538"/>
          <p14:tracePt t="14125" x="8645525" y="2790825"/>
          <p14:tracePt t="14141" x="8712200" y="2411413"/>
          <p14:tracePt t="14158" x="8737600" y="2254250"/>
          <p14:tracePt t="14175" x="8737600" y="2136775"/>
          <p14:tracePt t="14177" x="8750300" y="2097088"/>
          <p14:tracePt t="14192" x="8750300" y="2057400"/>
          <p14:tracePt t="14208" x="8750300" y="2005013"/>
          <p14:tracePt t="14225" x="8750300" y="1939925"/>
          <p14:tracePt t="14242" x="8750300" y="1900238"/>
          <p14:tracePt t="14258" x="8750300" y="1820863"/>
          <p14:tracePt t="14260" x="8750300" y="1782763"/>
          <p14:tracePt t="14275" x="8764588" y="1638300"/>
          <p14:tracePt t="14292" x="8802688" y="1428750"/>
          <p14:tracePt t="14309" x="8842375" y="1035050"/>
          <p14:tracePt t="14325" x="8882063" y="747713"/>
          <p14:tracePt t="14342" x="8907463" y="563563"/>
          <p14:tracePt t="14359" x="8907463" y="431800"/>
          <p14:tracePt t="14375" x="8907463" y="406400"/>
          <p14:tracePt t="14391" x="8907463" y="393700"/>
          <p14:tracePt t="14393" x="8907463" y="379413"/>
          <p14:tracePt t="14409" x="8907463" y="366713"/>
          <p14:tracePt t="14425" x="8921750" y="354013"/>
          <p14:tracePt t="14442" x="8947150" y="261938"/>
          <p14:tracePt t="14444" x="8974138" y="169863"/>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58279" y="2107058"/>
            <a:ext cx="3475077" cy="1180465"/>
          </a:xfrm>
          <a:prstGeom prst="rect">
            <a:avLst/>
          </a:prstGeom>
        </p:spPr>
        <p:txBody>
          <a:bodyPr lIns="0" tIns="0" rIns="0" bIns="0" rtlCol="0" anchor="t">
            <a:spAutoFit/>
          </a:bodyPr>
          <a:lstStyle/>
          <a:p>
            <a:pPr algn="ctr">
              <a:lnSpc>
                <a:spcPts val="4759"/>
              </a:lnSpc>
            </a:pPr>
            <a:r>
              <a:rPr lang="en-US" sz="3399">
                <a:solidFill>
                  <a:srgbClr val="000000"/>
                </a:solidFill>
                <a:latin typeface="Canva Sans Bold"/>
              </a:rPr>
              <a:t>Recorded Data +</a:t>
            </a:r>
          </a:p>
          <a:p>
            <a:pPr algn="ctr">
              <a:lnSpc>
                <a:spcPts val="4759"/>
              </a:lnSpc>
            </a:pPr>
            <a:r>
              <a:rPr lang="en-US" sz="3399">
                <a:solidFill>
                  <a:srgbClr val="000000"/>
                </a:solidFill>
                <a:latin typeface="Canva Sans Bold"/>
              </a:rPr>
              <a:t>Synthetic Data</a:t>
            </a:r>
          </a:p>
        </p:txBody>
      </p:sp>
      <p:sp>
        <p:nvSpPr>
          <p:cNvPr id="3" name="AutoShape 3"/>
          <p:cNvSpPr/>
          <p:nvPr/>
        </p:nvSpPr>
        <p:spPr>
          <a:xfrm flipV="1">
            <a:off x="5319227" y="2696847"/>
            <a:ext cx="3009641" cy="19050"/>
          </a:xfrm>
          <a:prstGeom prst="line">
            <a:avLst/>
          </a:prstGeom>
          <a:ln w="38100" cap="flat">
            <a:solidFill>
              <a:srgbClr val="000000"/>
            </a:solidFill>
            <a:prstDash val="solid"/>
            <a:headEnd type="none" w="sm" len="sm"/>
            <a:tailEnd type="arrow" w="med" len="sm"/>
          </a:ln>
        </p:spPr>
        <p:txBody>
          <a:bodyPr/>
          <a:lstStyle/>
          <a:p>
            <a:endParaRPr lang="en-US"/>
          </a:p>
        </p:txBody>
      </p:sp>
      <p:sp>
        <p:nvSpPr>
          <p:cNvPr id="4" name="AutoShape 4"/>
          <p:cNvSpPr/>
          <p:nvPr/>
        </p:nvSpPr>
        <p:spPr>
          <a:xfrm>
            <a:off x="6806028" y="6830697"/>
            <a:ext cx="7054814" cy="0"/>
          </a:xfrm>
          <a:prstGeom prst="line">
            <a:avLst/>
          </a:prstGeom>
          <a:ln w="38100" cap="flat">
            <a:solidFill>
              <a:srgbClr val="000000"/>
            </a:solidFill>
            <a:prstDash val="solid"/>
            <a:headEnd type="none" w="sm" len="sm"/>
            <a:tailEnd type="none" w="sm" len="sm"/>
          </a:ln>
        </p:spPr>
        <p:txBody>
          <a:bodyPr/>
          <a:lstStyle/>
          <a:p>
            <a:endParaRPr lang="en-US"/>
          </a:p>
        </p:txBody>
      </p:sp>
      <p:sp>
        <p:nvSpPr>
          <p:cNvPr id="5" name="AutoShape 5"/>
          <p:cNvSpPr/>
          <p:nvPr/>
        </p:nvSpPr>
        <p:spPr>
          <a:xfrm>
            <a:off x="10352485" y="3293698"/>
            <a:ext cx="0" cy="2984867"/>
          </a:xfrm>
          <a:prstGeom prst="line">
            <a:avLst/>
          </a:prstGeom>
          <a:ln w="38100" cap="flat">
            <a:solidFill>
              <a:srgbClr val="000000"/>
            </a:solidFill>
            <a:prstDash val="solid"/>
            <a:headEnd type="none" w="sm" len="sm"/>
            <a:tailEnd type="arrow" w="med" len="sm"/>
          </a:ln>
        </p:spPr>
        <p:txBody>
          <a:bodyPr/>
          <a:lstStyle/>
          <a:p>
            <a:endParaRPr lang="en-US"/>
          </a:p>
        </p:txBody>
      </p:sp>
      <p:sp>
        <p:nvSpPr>
          <p:cNvPr id="6" name="TextBox 6"/>
          <p:cNvSpPr txBox="1"/>
          <p:nvPr/>
        </p:nvSpPr>
        <p:spPr>
          <a:xfrm>
            <a:off x="6176887" y="7910275"/>
            <a:ext cx="1479316" cy="574196"/>
          </a:xfrm>
          <a:prstGeom prst="rect">
            <a:avLst/>
          </a:prstGeom>
        </p:spPr>
        <p:txBody>
          <a:bodyPr wrap="square" lIns="0" tIns="0" rIns="0" bIns="0" rtlCol="0" anchor="t">
            <a:spAutoFit/>
          </a:bodyPr>
          <a:lstStyle/>
          <a:p>
            <a:pPr algn="ctr">
              <a:lnSpc>
                <a:spcPts val="4759"/>
              </a:lnSpc>
            </a:pPr>
            <a:r>
              <a:rPr lang="en-US" sz="3399" dirty="0">
                <a:solidFill>
                  <a:srgbClr val="000000"/>
                </a:solidFill>
                <a:latin typeface="Canva Sans Bold"/>
              </a:rPr>
              <a:t>SVM</a:t>
            </a:r>
          </a:p>
        </p:txBody>
      </p:sp>
      <p:sp>
        <p:nvSpPr>
          <p:cNvPr id="7" name="TextBox 7"/>
          <p:cNvSpPr txBox="1"/>
          <p:nvPr/>
        </p:nvSpPr>
        <p:spPr>
          <a:xfrm>
            <a:off x="4886904" y="8941402"/>
            <a:ext cx="1327547"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Bold"/>
              </a:rPr>
              <a:t>Linear</a:t>
            </a:r>
          </a:p>
        </p:txBody>
      </p:sp>
      <p:sp>
        <p:nvSpPr>
          <p:cNvPr id="8" name="TextBox 8"/>
          <p:cNvSpPr txBox="1"/>
          <p:nvPr/>
        </p:nvSpPr>
        <p:spPr>
          <a:xfrm>
            <a:off x="7681108" y="8941660"/>
            <a:ext cx="1295519"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Bold"/>
              </a:rPr>
              <a:t>RBF</a:t>
            </a:r>
          </a:p>
        </p:txBody>
      </p:sp>
      <p:sp>
        <p:nvSpPr>
          <p:cNvPr id="9" name="TextBox 9"/>
          <p:cNvSpPr txBox="1"/>
          <p:nvPr/>
        </p:nvSpPr>
        <p:spPr>
          <a:xfrm>
            <a:off x="11214499" y="7910275"/>
            <a:ext cx="5273636"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Bold"/>
              </a:rPr>
              <a:t>Random Forest Classifier</a:t>
            </a:r>
          </a:p>
        </p:txBody>
      </p:sp>
      <p:sp>
        <p:nvSpPr>
          <p:cNvPr id="10" name="AutoShape 10"/>
          <p:cNvSpPr/>
          <p:nvPr/>
        </p:nvSpPr>
        <p:spPr>
          <a:xfrm flipH="1">
            <a:off x="6806028" y="6811647"/>
            <a:ext cx="19050" cy="1145937"/>
          </a:xfrm>
          <a:prstGeom prst="line">
            <a:avLst/>
          </a:prstGeom>
          <a:ln w="38100" cap="flat">
            <a:solidFill>
              <a:srgbClr val="000000"/>
            </a:solidFill>
            <a:prstDash val="solid"/>
            <a:headEnd type="none" w="sm" len="sm"/>
            <a:tailEnd type="arrow" w="med" len="sm"/>
          </a:ln>
        </p:spPr>
        <p:txBody>
          <a:bodyPr/>
          <a:lstStyle/>
          <a:p>
            <a:endParaRPr lang="en-US"/>
          </a:p>
        </p:txBody>
      </p:sp>
      <p:sp>
        <p:nvSpPr>
          <p:cNvPr id="11" name="Freeform 11"/>
          <p:cNvSpPr/>
          <p:nvPr/>
        </p:nvSpPr>
        <p:spPr>
          <a:xfrm>
            <a:off x="-1552962" y="-2060834"/>
            <a:ext cx="22293929" cy="3445425"/>
          </a:xfrm>
          <a:custGeom>
            <a:avLst/>
            <a:gdLst/>
            <a:ahLst/>
            <a:cxnLst/>
            <a:rect l="l" t="t" r="r" b="b"/>
            <a:pathLst>
              <a:path w="22293929" h="3445425">
                <a:moveTo>
                  <a:pt x="0" y="0"/>
                </a:moveTo>
                <a:lnTo>
                  <a:pt x="22293929" y="0"/>
                </a:lnTo>
                <a:lnTo>
                  <a:pt x="22293929" y="3445425"/>
                </a:lnTo>
                <a:lnTo>
                  <a:pt x="0" y="34454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Freeform 12"/>
          <p:cNvSpPr/>
          <p:nvPr/>
        </p:nvSpPr>
        <p:spPr>
          <a:xfrm>
            <a:off x="-2661936" y="6831014"/>
            <a:ext cx="5352203" cy="5381557"/>
          </a:xfrm>
          <a:custGeom>
            <a:avLst/>
            <a:gdLst/>
            <a:ahLst/>
            <a:cxnLst/>
            <a:rect l="l" t="t" r="r" b="b"/>
            <a:pathLst>
              <a:path w="5352203" h="5381557">
                <a:moveTo>
                  <a:pt x="0" y="0"/>
                </a:moveTo>
                <a:lnTo>
                  <a:pt x="5352203" y="0"/>
                </a:lnTo>
                <a:lnTo>
                  <a:pt x="5352203" y="5381556"/>
                </a:lnTo>
                <a:lnTo>
                  <a:pt x="0" y="53815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3" name="Freeform 13"/>
          <p:cNvSpPr/>
          <p:nvPr/>
        </p:nvSpPr>
        <p:spPr>
          <a:xfrm>
            <a:off x="11521420" y="2981826"/>
            <a:ext cx="6332142" cy="3041998"/>
          </a:xfrm>
          <a:custGeom>
            <a:avLst/>
            <a:gdLst/>
            <a:ahLst/>
            <a:cxnLst/>
            <a:rect l="l" t="t" r="r" b="b"/>
            <a:pathLst>
              <a:path w="6332142" h="3041998">
                <a:moveTo>
                  <a:pt x="0" y="0"/>
                </a:moveTo>
                <a:lnTo>
                  <a:pt x="6332141" y="0"/>
                </a:lnTo>
                <a:lnTo>
                  <a:pt x="6332141" y="3041998"/>
                </a:lnTo>
                <a:lnTo>
                  <a:pt x="0" y="3041998"/>
                </a:lnTo>
                <a:lnTo>
                  <a:pt x="0" y="0"/>
                </a:lnTo>
                <a:close/>
              </a:path>
            </a:pathLst>
          </a:custGeom>
          <a:blipFill>
            <a:blip r:embed="rId8"/>
            <a:stretch>
              <a:fillRect r="-46632" b="-102800"/>
            </a:stretch>
          </a:blipFill>
        </p:spPr>
        <p:txBody>
          <a:bodyPr/>
          <a:lstStyle/>
          <a:p>
            <a:endParaRPr lang="en-US"/>
          </a:p>
        </p:txBody>
      </p:sp>
      <p:sp>
        <p:nvSpPr>
          <p:cNvPr id="14" name="TextBox 14"/>
          <p:cNvSpPr txBox="1"/>
          <p:nvPr/>
        </p:nvSpPr>
        <p:spPr>
          <a:xfrm>
            <a:off x="5774053" y="1663080"/>
            <a:ext cx="2153841" cy="1064597"/>
          </a:xfrm>
          <a:prstGeom prst="rect">
            <a:avLst/>
          </a:prstGeom>
        </p:spPr>
        <p:txBody>
          <a:bodyPr lIns="0" tIns="0" rIns="0" bIns="0" rtlCol="0" anchor="t">
            <a:spAutoFit/>
          </a:bodyPr>
          <a:lstStyle/>
          <a:p>
            <a:pPr algn="ctr">
              <a:lnSpc>
                <a:spcPts val="4321"/>
              </a:lnSpc>
            </a:pPr>
            <a:r>
              <a:rPr lang="en-US" sz="3086" dirty="0">
                <a:solidFill>
                  <a:srgbClr val="000000"/>
                </a:solidFill>
                <a:latin typeface="Canva Sans Italics"/>
              </a:rPr>
              <a:t> Data Pre</a:t>
            </a:r>
          </a:p>
          <a:p>
            <a:pPr algn="ctr">
              <a:lnSpc>
                <a:spcPts val="4321"/>
              </a:lnSpc>
            </a:pPr>
            <a:r>
              <a:rPr lang="en-US" sz="3086" dirty="0">
                <a:solidFill>
                  <a:srgbClr val="000000"/>
                </a:solidFill>
                <a:latin typeface="Canva Sans Italics"/>
              </a:rPr>
              <a:t>Processing</a:t>
            </a:r>
          </a:p>
        </p:txBody>
      </p:sp>
      <p:sp>
        <p:nvSpPr>
          <p:cNvPr id="15" name="TextBox 15"/>
          <p:cNvSpPr txBox="1"/>
          <p:nvPr/>
        </p:nvSpPr>
        <p:spPr>
          <a:xfrm>
            <a:off x="8602386" y="2107058"/>
            <a:ext cx="3462099" cy="1180465"/>
          </a:xfrm>
          <a:prstGeom prst="rect">
            <a:avLst/>
          </a:prstGeom>
        </p:spPr>
        <p:txBody>
          <a:bodyPr lIns="0" tIns="0" rIns="0" bIns="0" rtlCol="0" anchor="t">
            <a:spAutoFit/>
          </a:bodyPr>
          <a:lstStyle/>
          <a:p>
            <a:pPr algn="ctr">
              <a:lnSpc>
                <a:spcPts val="4759"/>
              </a:lnSpc>
            </a:pPr>
            <a:r>
              <a:rPr lang="en-US" sz="3399">
                <a:solidFill>
                  <a:srgbClr val="000000"/>
                </a:solidFill>
                <a:latin typeface="Canva Sans Bold"/>
              </a:rPr>
              <a:t>12Hz cut off low </a:t>
            </a:r>
          </a:p>
          <a:p>
            <a:pPr algn="ctr">
              <a:lnSpc>
                <a:spcPts val="4759"/>
              </a:lnSpc>
            </a:pPr>
            <a:r>
              <a:rPr lang="en-US" sz="3399">
                <a:solidFill>
                  <a:srgbClr val="000000"/>
                </a:solidFill>
                <a:latin typeface="Canva Sans Bold"/>
              </a:rPr>
              <a:t>Pass Filter</a:t>
            </a:r>
          </a:p>
        </p:txBody>
      </p:sp>
      <p:sp>
        <p:nvSpPr>
          <p:cNvPr id="16" name="TextBox 16"/>
          <p:cNvSpPr txBox="1"/>
          <p:nvPr/>
        </p:nvSpPr>
        <p:spPr>
          <a:xfrm>
            <a:off x="3890963" y="6211890"/>
            <a:ext cx="12923044" cy="580390"/>
          </a:xfrm>
          <a:prstGeom prst="rect">
            <a:avLst/>
          </a:prstGeom>
        </p:spPr>
        <p:txBody>
          <a:bodyPr lIns="0" tIns="0" rIns="0" bIns="0" rtlCol="0" anchor="t">
            <a:spAutoFit/>
          </a:bodyPr>
          <a:lstStyle/>
          <a:p>
            <a:pPr algn="ctr">
              <a:lnSpc>
                <a:spcPts val="4759"/>
              </a:lnSpc>
            </a:pPr>
            <a:r>
              <a:rPr lang="en-US" sz="3399" dirty="0">
                <a:solidFill>
                  <a:srgbClr val="000000"/>
                </a:solidFill>
                <a:latin typeface="Canva Sans Bold"/>
              </a:rPr>
              <a:t>For model training, the following approaches were employed</a:t>
            </a:r>
          </a:p>
        </p:txBody>
      </p:sp>
      <p:sp>
        <p:nvSpPr>
          <p:cNvPr id="17" name="TextBox 17"/>
          <p:cNvSpPr txBox="1"/>
          <p:nvPr/>
        </p:nvSpPr>
        <p:spPr>
          <a:xfrm>
            <a:off x="3600509" y="141605"/>
            <a:ext cx="11086981"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Train The Machine Learning Model</a:t>
            </a:r>
          </a:p>
        </p:txBody>
      </p:sp>
      <p:sp>
        <p:nvSpPr>
          <p:cNvPr id="18" name="AutoShape 18"/>
          <p:cNvSpPr/>
          <p:nvPr/>
        </p:nvSpPr>
        <p:spPr>
          <a:xfrm flipH="1">
            <a:off x="5416825" y="8248402"/>
            <a:ext cx="905770" cy="759934"/>
          </a:xfrm>
          <a:prstGeom prst="line">
            <a:avLst/>
          </a:prstGeom>
          <a:ln w="38100" cap="flat">
            <a:solidFill>
              <a:srgbClr val="000000"/>
            </a:solidFill>
            <a:prstDash val="solid"/>
            <a:headEnd type="none" w="sm" len="sm"/>
            <a:tailEnd type="arrow" w="med" len="sm"/>
          </a:ln>
        </p:spPr>
        <p:txBody>
          <a:bodyPr/>
          <a:lstStyle/>
          <a:p>
            <a:endParaRPr lang="en-US"/>
          </a:p>
        </p:txBody>
      </p:sp>
      <p:sp>
        <p:nvSpPr>
          <p:cNvPr id="19" name="AutoShape 19"/>
          <p:cNvSpPr/>
          <p:nvPr/>
        </p:nvSpPr>
        <p:spPr>
          <a:xfrm>
            <a:off x="7425340" y="8249235"/>
            <a:ext cx="675095" cy="759100"/>
          </a:xfrm>
          <a:prstGeom prst="line">
            <a:avLst/>
          </a:prstGeom>
          <a:ln w="38100" cap="flat">
            <a:solidFill>
              <a:srgbClr val="000000"/>
            </a:solidFill>
            <a:prstDash val="solid"/>
            <a:headEnd type="none" w="sm" len="sm"/>
            <a:tailEnd type="arrow" w="med" len="sm"/>
          </a:ln>
        </p:spPr>
        <p:txBody>
          <a:bodyPr/>
          <a:lstStyle/>
          <a:p>
            <a:endParaRPr lang="en-US"/>
          </a:p>
        </p:txBody>
      </p:sp>
      <p:sp>
        <p:nvSpPr>
          <p:cNvPr id="20" name="AutoShape 20"/>
          <p:cNvSpPr/>
          <p:nvPr/>
        </p:nvSpPr>
        <p:spPr>
          <a:xfrm flipH="1">
            <a:off x="13879890" y="6811964"/>
            <a:ext cx="19050" cy="1145937"/>
          </a:xfrm>
          <a:prstGeom prst="line">
            <a:avLst/>
          </a:prstGeom>
          <a:ln w="38100" cap="flat">
            <a:solidFill>
              <a:srgbClr val="000000"/>
            </a:solidFill>
            <a:prstDash val="solid"/>
            <a:headEnd type="none" w="sm" len="sm"/>
            <a:tailEnd type="arrow" w="med" len="sm"/>
          </a:ln>
        </p:spPr>
        <p:txBody>
          <a:bodyPr/>
          <a:lstStyle/>
          <a:p>
            <a:endParaRPr lang="en-US"/>
          </a:p>
        </p:txBody>
      </p:sp>
      <p:pic>
        <p:nvPicPr>
          <p:cNvPr id="28" name="Audio 27">
            <a:hlinkClick r:id="" action="ppaction://media"/>
            <a:extLst>
              <a:ext uri="{FF2B5EF4-FFF2-40B4-BE49-F238E27FC236}">
                <a16:creationId xmlns:a16="http://schemas.microsoft.com/office/drawing/2014/main" id="{5100D0D9-B9A6-CD19-B9F7-92B64B47AC1E}"/>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66613" t="-266613" r="-266613" b="-266613"/>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60780"/>
    </mc:Choice>
    <mc:Fallback>
      <p:transition spd="slow" advTm="607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extLst>
    <p:ext uri="{3A86A75C-4F4B-4683-9AE1-C65F6400EC91}">
      <p14:laserTraceLst xmlns:p14="http://schemas.microsoft.com/office/powerpoint/2010/main">
        <p14:tracePtLst>
          <p14:tracePt t="1385" x="2816225" y="2857500"/>
          <p14:tracePt t="1392" x="2790825" y="2857500"/>
          <p14:tracePt t="1399" x="2776538" y="2857500"/>
          <p14:tracePt t="1411" x="2751138" y="2857500"/>
          <p14:tracePt t="1428" x="2633663" y="2857500"/>
          <p14:tracePt t="1444" x="2606675" y="2857500"/>
          <p14:tracePt t="1461" x="2581275" y="2857500"/>
          <p14:tracePt t="1462" x="2566988" y="2857500"/>
          <p14:tracePt t="1477" x="2541588" y="2857500"/>
          <p14:tracePt t="1495" x="2528888" y="2843213"/>
          <p14:tracePt t="1511" x="2514600" y="2830513"/>
          <p14:tracePt t="1527" x="2489200" y="2805113"/>
          <p14:tracePt t="1544" x="2476500" y="2790825"/>
          <p14:tracePt t="1560" x="2449513" y="2765425"/>
          <p14:tracePt t="1561" x="2436813" y="2765425"/>
          <p14:tracePt t="1577" x="2436813" y="2738438"/>
          <p14:tracePt t="1594" x="2424113" y="2725738"/>
          <p14:tracePt t="1595" x="2424113" y="2713038"/>
          <p14:tracePt t="1611" x="2424113" y="2686050"/>
          <p14:tracePt t="1627" x="2424113" y="2660650"/>
          <p14:tracePt t="1645" x="2424113" y="2608263"/>
          <p14:tracePt t="1661" x="2436813" y="2581275"/>
          <p14:tracePt t="1677" x="2436813" y="2568575"/>
          <p14:tracePt t="1694" x="2449513" y="2541588"/>
          <p14:tracePt t="1695" x="2449513" y="2528888"/>
          <p14:tracePt t="1710" x="2462213" y="2516188"/>
          <p14:tracePt t="1727" x="2476500" y="2503488"/>
          <p14:tracePt t="1728" x="2489200" y="2503488"/>
          <p14:tracePt t="1744" x="2514600" y="2476500"/>
          <p14:tracePt t="1761" x="2581275" y="2436813"/>
          <p14:tracePt t="1778" x="2671763" y="2371725"/>
          <p14:tracePt t="1794" x="2738438" y="2332038"/>
          <p14:tracePt t="1810" x="2803525" y="2279650"/>
          <p14:tracePt t="1827" x="2881313" y="2241550"/>
          <p14:tracePt t="1844" x="2908300" y="2214563"/>
          <p14:tracePt t="1860" x="2921000" y="2214563"/>
          <p14:tracePt t="1877" x="2947988" y="2201863"/>
          <p14:tracePt t="1894" x="3000375" y="2189163"/>
          <p14:tracePt t="1911" x="3105150" y="2189163"/>
          <p14:tracePt t="1927" x="3182938" y="2189163"/>
          <p14:tracePt t="1944" x="3275013" y="2189163"/>
          <p14:tracePt t="1961" x="3340100" y="2214563"/>
          <p14:tracePt t="1961" x="3367088" y="2241550"/>
          <p14:tracePt t="1977" x="3419475" y="2254250"/>
          <p14:tracePt t="1994" x="3459163" y="2293938"/>
          <p14:tracePt t="1995" x="3484563" y="2319338"/>
          <p14:tracePt t="2011" x="3511550" y="2346325"/>
          <p14:tracePt t="2027" x="3563938" y="2398713"/>
          <p14:tracePt t="2044" x="3629025" y="2541588"/>
          <p14:tracePt t="2060" x="3681413" y="2686050"/>
          <p14:tracePt t="2077" x="3694113" y="2805113"/>
          <p14:tracePt t="2094" x="3706813" y="2870200"/>
          <p14:tracePt t="2095" x="3706813" y="2909888"/>
          <p14:tracePt t="2110" x="3706813" y="2947988"/>
          <p14:tracePt t="2127" x="3706813" y="2974975"/>
          <p14:tracePt t="2144" x="3706813" y="3014663"/>
          <p14:tracePt t="2160" x="3681413" y="3040063"/>
          <p14:tracePt t="2177" x="3681413" y="3067050"/>
          <p14:tracePt t="2178" x="3681413" y="3079750"/>
          <p14:tracePt t="2194" x="3654425" y="3092450"/>
          <p14:tracePt t="2210" x="3602038" y="3157538"/>
          <p14:tracePt t="2227" x="3484563" y="3236913"/>
          <p14:tracePt t="2228" x="3444875" y="3262313"/>
          <p14:tracePt t="2244" x="3354388" y="3314700"/>
          <p14:tracePt t="2261" x="3287713" y="3354388"/>
          <p14:tracePt t="2262" x="3249613" y="3367088"/>
          <p14:tracePt t="2277" x="3157538" y="3406775"/>
          <p14:tracePt t="2294" x="3105150" y="3419475"/>
          <p14:tracePt t="2311" x="3065463" y="3419475"/>
          <p14:tracePt t="2311" x="3025775" y="3419475"/>
          <p14:tracePt t="2327" x="2960688" y="3433763"/>
          <p14:tracePt t="2344" x="2881313" y="3433763"/>
          <p14:tracePt t="2362" x="2803525" y="3433763"/>
          <p14:tracePt t="2378" x="2751138" y="3419475"/>
          <p14:tracePt t="2395" x="2671763" y="3394075"/>
          <p14:tracePt t="2396" x="2659063" y="3367088"/>
          <p14:tracePt t="2411" x="2593975" y="3341688"/>
          <p14:tracePt t="2428" x="2554288" y="3302000"/>
          <p14:tracePt t="2445" x="2476500" y="3236913"/>
          <p14:tracePt t="2461" x="2436813" y="3197225"/>
          <p14:tracePt t="2478" x="2397125" y="3144838"/>
          <p14:tracePt t="2495" x="2371725" y="3105150"/>
          <p14:tracePt t="2511" x="2357438" y="3092450"/>
          <p14:tracePt t="2530" x="2344738" y="3067050"/>
          <p14:tracePt t="2544" x="2344738" y="3040063"/>
          <p14:tracePt t="2561" x="2332038" y="3027363"/>
          <p14:tracePt t="2578" x="2319338" y="2987675"/>
          <p14:tracePt t="2594" x="2319338" y="2962275"/>
          <p14:tracePt t="2611" x="2305050" y="2935288"/>
          <p14:tracePt t="2628" x="2305050" y="2909888"/>
          <p14:tracePt t="2644" x="2305050" y="2882900"/>
          <p14:tracePt t="2661" x="2305050" y="2870200"/>
          <p14:tracePt t="2662" x="2305050" y="2857500"/>
          <p14:tracePt t="2678" x="2305050" y="2843213"/>
          <p14:tracePt t="2694" x="2305050" y="2830513"/>
          <p14:tracePt t="2712" x="2305050" y="2817813"/>
          <p14:tracePt t="2740" x="2319338" y="2817813"/>
          <p14:tracePt t="2747" x="2319338" y="2805113"/>
          <p14:tracePt t="2762" x="2332038" y="2790825"/>
          <p14:tracePt t="2778" x="2332038" y="2778125"/>
          <p14:tracePt t="2794" x="2344738" y="2778125"/>
          <p14:tracePt t="2811" x="2357438" y="2765425"/>
          <p14:tracePt t="2828" x="2357438" y="2752725"/>
          <p14:tracePt t="2844" x="2371725" y="2738438"/>
          <p14:tracePt t="2861" x="2384425" y="2713038"/>
          <p14:tracePt t="2895" x="2409825" y="2686050"/>
          <p14:tracePt t="2911" x="2424113" y="2673350"/>
          <p14:tracePt t="2927" x="2436813" y="2660650"/>
          <p14:tracePt t="2943" x="2462213" y="2646363"/>
          <p14:tracePt t="2964" x="2462213" y="2633663"/>
          <p14:tracePt t="2977" x="2476500" y="2633663"/>
          <p14:tracePt t="2978" x="2489200" y="2620963"/>
          <p14:tracePt t="2994" x="2489200" y="2608263"/>
          <p14:tracePt t="3010" x="2514600" y="2581275"/>
          <p14:tracePt t="3027" x="2541588" y="2568575"/>
          <p14:tracePt t="3044" x="2554288" y="2555875"/>
          <p14:tracePt t="3061" x="2581275" y="2541588"/>
          <p14:tracePt t="3077" x="2606675" y="2528888"/>
          <p14:tracePt t="3094" x="2619375" y="2528888"/>
          <p14:tracePt t="3110" x="2646363" y="2516188"/>
          <p14:tracePt t="3111" x="2659063" y="2516188"/>
          <p14:tracePt t="3127" x="2686050" y="2503488"/>
          <p14:tracePt t="3144" x="2698750" y="2489200"/>
          <p14:tracePt t="3160" x="2724150" y="2489200"/>
          <p14:tracePt t="3177" x="2751138" y="2489200"/>
          <p14:tracePt t="3194" x="2763838" y="2489200"/>
          <p14:tracePt t="3210" x="2776538" y="2489200"/>
          <p14:tracePt t="3227" x="2790825" y="2489200"/>
          <p14:tracePt t="3252" x="2803525" y="2489200"/>
          <p14:tracePt t="3266" x="2816225" y="2489200"/>
          <p14:tracePt t="3280" x="2828925" y="2503488"/>
          <p14:tracePt t="3294" x="2843213" y="2516188"/>
          <p14:tracePt t="3310" x="2855913" y="2516188"/>
          <p14:tracePt t="3327" x="2881313" y="2516188"/>
          <p14:tracePt t="3343" x="2895600" y="2541588"/>
          <p14:tracePt t="3360" x="2908300" y="2541588"/>
          <p14:tracePt t="3378" x="2921000" y="2555875"/>
          <p14:tracePt t="3394" x="2921000" y="2568575"/>
          <p14:tracePt t="3411" x="2933700" y="2568575"/>
          <p14:tracePt t="3427" x="2947988" y="2568575"/>
          <p14:tracePt t="3444" x="2947988" y="2581275"/>
          <p14:tracePt t="3461" x="2960688" y="2593975"/>
          <p14:tracePt t="3462" x="2960688" y="2608263"/>
          <p14:tracePt t="3477" x="2973388" y="2608263"/>
          <p14:tracePt t="3494" x="2986088" y="2608263"/>
          <p14:tracePt t="3512" x="2986088" y="2633663"/>
          <p14:tracePt t="3653" x="2986088" y="2646363"/>
          <p14:tracePt t="3751" x="2986088" y="2660650"/>
          <p14:tracePt t="3828" x="2986088" y="2673350"/>
          <p14:tracePt t="3927" x="2973388" y="2673350"/>
          <p14:tracePt t="3990" x="2960688" y="2673350"/>
          <p14:tracePt t="4136" x="2947988" y="2673350"/>
          <p14:tracePt t="4164" x="2933700" y="2673350"/>
          <p14:tracePt t="4220" x="2933700" y="2686050"/>
          <p14:tracePt t="4234" x="2921000" y="2686050"/>
          <p14:tracePt t="4249" x="2908300" y="2698750"/>
          <p14:tracePt t="4270" x="2895600" y="2698750"/>
          <p14:tracePt t="4312" x="2895600" y="2713038"/>
          <p14:tracePt t="4326" x="2881313" y="2713038"/>
          <p14:tracePt t="4347" x="2881313" y="2725738"/>
          <p14:tracePt t="4382" x="2868613" y="2725738"/>
          <p14:tracePt t="5708" x="3000375" y="2725738"/>
          <p14:tracePt t="5714" x="3222625" y="2738438"/>
          <p14:tracePt t="5722" x="3432175" y="2765425"/>
          <p14:tracePt t="5743" x="3956050" y="2778125"/>
          <p14:tracePt t="5760" x="4205288" y="2778125"/>
          <p14:tracePt t="5777" x="4375150" y="2778125"/>
          <p14:tracePt t="5793" x="4637088" y="2752725"/>
          <p14:tracePt t="5810" x="4833938" y="2698750"/>
          <p14:tracePt t="5827" x="5070475" y="2646363"/>
          <p14:tracePt t="5827" x="5187950" y="2620963"/>
          <p14:tracePt t="5844" x="5437188" y="2568575"/>
          <p14:tracePt t="5860" x="5659438" y="2528888"/>
          <p14:tracePt t="5877" x="5881688" y="2503488"/>
          <p14:tracePt t="5877" x="5999163" y="2489200"/>
          <p14:tracePt t="5893" x="6170613" y="2489200"/>
          <p14:tracePt t="5910" x="6300788" y="2489200"/>
          <p14:tracePt t="5911" x="6353175" y="2489200"/>
          <p14:tracePt t="5926" x="6419850" y="2489200"/>
          <p14:tracePt t="5943" x="6497638" y="2489200"/>
          <p14:tracePt t="5960" x="6577013" y="2489200"/>
          <p14:tracePt t="5976" x="6642100" y="2503488"/>
          <p14:tracePt t="5993" x="6719888" y="2516188"/>
          <p14:tracePt t="6010" x="6786563" y="2528888"/>
          <p14:tracePt t="6011" x="6811963" y="2528888"/>
          <p14:tracePt t="6026" x="6851650" y="2528888"/>
          <p14:tracePt t="6044" x="6904038" y="2528888"/>
          <p14:tracePt t="6060" x="6929438" y="2541588"/>
          <p14:tracePt t="6077" x="6943725" y="2541588"/>
          <p14:tracePt t="6094" x="6969125" y="2541588"/>
          <p14:tracePt t="6094" x="6981825" y="2555875"/>
          <p14:tracePt t="6110" x="6996113" y="2555875"/>
          <p14:tracePt t="6127" x="7008813" y="2555875"/>
          <p14:tracePt t="6143" x="7008813" y="2581275"/>
          <p14:tracePt t="6160" x="7021513" y="2581275"/>
          <p14:tracePt t="6177" x="7034213" y="2581275"/>
          <p14:tracePt t="6178" x="7034213" y="2593975"/>
          <p14:tracePt t="6194" x="7034213" y="2608263"/>
          <p14:tracePt t="6214" x="7034213" y="2620963"/>
          <p14:tracePt t="6235" x="7034213" y="2633663"/>
          <p14:tracePt t="6262" x="7034213" y="2646363"/>
          <p14:tracePt t="6291" x="7034213" y="2660650"/>
          <p14:tracePt t="6306" x="7034213" y="2673350"/>
          <p14:tracePt t="6311" x="7034213" y="2686050"/>
          <p14:tracePt t="6333" x="7034213" y="2698750"/>
          <p14:tracePt t="6344" x="7034213" y="2713038"/>
          <p14:tracePt t="6361" x="7034213" y="2738438"/>
          <p14:tracePt t="6379" x="7034213" y="2752725"/>
          <p14:tracePt t="6394" x="7034213" y="2765425"/>
          <p14:tracePt t="6396" x="7034213" y="2778125"/>
          <p14:tracePt t="6424" x="7034213" y="2790825"/>
          <p14:tracePt t="6431" x="7021513" y="2790825"/>
          <p14:tracePt t="6445" x="7021513" y="2805113"/>
          <p14:tracePt t="6460" x="7021513" y="2817813"/>
          <p14:tracePt t="6487" x="7008813" y="2817813"/>
          <p14:tracePt t="6502" x="6996113" y="2817813"/>
          <p14:tracePt t="6522" x="6996113" y="2830513"/>
          <p14:tracePt t="6536" x="6981825" y="2830513"/>
          <p14:tracePt t="6550" x="6981825" y="2843213"/>
          <p14:tracePt t="6564" x="6969125" y="2843213"/>
          <p14:tracePt t="6577" x="6956425" y="2843213"/>
          <p14:tracePt t="6636" x="6943725" y="2843213"/>
          <p14:tracePt t="6656" x="6929438" y="2843213"/>
          <p14:tracePt t="6684" x="6929438" y="2857500"/>
          <p14:tracePt t="6691" x="6916738" y="2857500"/>
          <p14:tracePt t="6711" x="6904038" y="2857500"/>
          <p14:tracePt t="6761" x="6904038" y="2870200"/>
          <p14:tracePt t="6782" x="6891338" y="2870200"/>
          <p14:tracePt t="6795" x="6877050" y="2870200"/>
          <p14:tracePt t="6811" x="6864350" y="2870200"/>
          <p14:tracePt t="6824" x="6864350" y="2882900"/>
          <p14:tracePt t="6844" x="6851650" y="2882900"/>
          <p14:tracePt t="6859" x="6838950" y="2882900"/>
          <p14:tracePt t="6894" x="6824663" y="2882900"/>
          <p14:tracePt t="6922" x="6811963" y="2882900"/>
          <p14:tracePt t="7007" x="6799263" y="2882900"/>
          <p14:tracePt t="7631" x="6799263" y="2895600"/>
          <p14:tracePt t="7645" x="6799263" y="2909888"/>
          <p14:tracePt t="7659" x="6786563" y="2909888"/>
          <p14:tracePt t="7680" x="6786563" y="2922588"/>
          <p14:tracePt t="7687" x="6772275" y="2922588"/>
          <p14:tracePt t="7792" x="6759575" y="2922588"/>
          <p14:tracePt t="7855" x="6746875" y="2922588"/>
          <p14:tracePt t="7890" x="6734175" y="2909888"/>
          <p14:tracePt t="7911" x="6734175" y="2895600"/>
          <p14:tracePt t="7926" x="6719888" y="2895600"/>
          <p14:tracePt t="7940" x="6707188" y="2895600"/>
          <p14:tracePt t="7989" x="6694488" y="2895600"/>
          <p14:tracePt t="8038" x="6681788" y="2895600"/>
          <p14:tracePt t="8051" x="6667500" y="2895600"/>
          <p14:tracePt t="8065" x="6667500" y="2882900"/>
          <p14:tracePt t="8080" x="6667500" y="2870200"/>
          <p14:tracePt t="8094" x="6667500" y="2857500"/>
          <p14:tracePt t="8108" x="6667500" y="2843213"/>
          <p14:tracePt t="8114" x="6654800" y="2817813"/>
          <p14:tracePt t="8126" x="6654800" y="2805113"/>
          <p14:tracePt t="8143" x="6642100" y="2738438"/>
          <p14:tracePt t="8160" x="6642100" y="2673350"/>
          <p14:tracePt t="8177" x="6642100" y="2555875"/>
          <p14:tracePt t="8193" x="6654800" y="2528888"/>
          <p14:tracePt t="8210" x="6654800" y="2516188"/>
          <p14:tracePt t="8227" x="6681788" y="2476500"/>
          <p14:tracePt t="8243" x="6734175" y="2436813"/>
          <p14:tracePt t="8260" x="6811963" y="2359025"/>
          <p14:tracePt t="8261" x="6824663" y="2332038"/>
          <p14:tracePt t="8276" x="6956425" y="2266950"/>
          <p14:tracePt t="8293" x="7113588" y="2201863"/>
          <p14:tracePt t="8311" x="7270750" y="2136775"/>
          <p14:tracePt t="8327" x="7323138" y="2122488"/>
          <p14:tracePt t="8343" x="7362825" y="2122488"/>
          <p14:tracePt t="8361" x="7375525" y="2122488"/>
          <p14:tracePt t="8377" x="7388225" y="2122488"/>
          <p14:tracePt t="8393" x="7400925" y="2122488"/>
          <p14:tracePt t="8410" x="7415213" y="2122488"/>
          <p14:tracePt t="8427" x="7427913" y="2122488"/>
          <p14:tracePt t="8444" x="7453313" y="2122488"/>
          <p14:tracePt t="8460" x="7467600" y="2136775"/>
          <p14:tracePt t="8477" x="7480300" y="2136775"/>
          <p14:tracePt t="8479" x="7493000" y="2136775"/>
          <p14:tracePt t="8495" x="7493000" y="2149475"/>
          <p14:tracePt t="8510" x="7519988" y="2149475"/>
          <p14:tracePt t="8527" x="7558088" y="2174875"/>
          <p14:tracePt t="8529" x="7597775" y="2201863"/>
          <p14:tracePt t="8544" x="7702550" y="2254250"/>
          <p14:tracePt t="8560" x="7847013" y="2319338"/>
          <p14:tracePt t="8578" x="8135938" y="2424113"/>
          <p14:tracePt t="8594" x="8318500" y="2489200"/>
          <p14:tracePt t="8610" x="8528050" y="2541588"/>
          <p14:tracePt t="8627" x="8842375" y="2568575"/>
          <p14:tracePt t="8643" x="9026525" y="2568575"/>
          <p14:tracePt t="8660" x="9183688" y="2568575"/>
          <p14:tracePt t="8676" x="9445625" y="2568575"/>
          <p14:tracePt t="8693" x="9602788" y="2568575"/>
          <p14:tracePt t="8710" x="9720263" y="2555875"/>
          <p14:tracePt t="8710" x="9759950" y="2555875"/>
          <p14:tracePt t="8726" x="9864725" y="2555875"/>
          <p14:tracePt t="8743" x="9904413" y="2555875"/>
          <p14:tracePt t="8760" x="9929813" y="2555875"/>
          <p14:tracePt t="8760" x="9942513" y="2555875"/>
          <p14:tracePt t="8781" x="9956800" y="2555875"/>
          <p14:tracePt t="8803" x="9969500" y="2555875"/>
          <p14:tracePt t="8950" x="9969500" y="2568575"/>
          <p14:tracePt t="25968" x="9942513" y="2528888"/>
          <p14:tracePt t="25975" x="9917113" y="2451100"/>
          <p14:tracePt t="25982" x="9890125" y="2332038"/>
          <p14:tracePt t="25991" x="9837738" y="2201863"/>
          <p14:tracePt t="26007" x="9759950" y="1939925"/>
          <p14:tracePt t="26008" x="9732963" y="1847850"/>
          <p14:tracePt t="26024" x="9694863" y="1663700"/>
          <p14:tracePt t="26041" x="9628188" y="1520825"/>
          <p14:tracePt t="26058" x="9563100" y="1323975"/>
          <p14:tracePt t="26074" x="9498013" y="1192213"/>
          <p14:tracePt t="26091" x="9445625" y="1100138"/>
          <p14:tracePt t="26107" x="9418638" y="1022350"/>
          <p14:tracePt t="26124" x="9340850" y="904875"/>
          <p14:tracePt t="26141" x="9275763" y="785813"/>
          <p14:tracePt t="26141" x="9209088" y="695325"/>
          <p14:tracePt t="26157" x="9104313" y="498475"/>
          <p14:tracePt t="26174" x="9026525" y="314325"/>
          <p14:tracePt t="26191" x="8947150" y="26988"/>
          <p14:tracePt t="28071" x="10348913" y="79375"/>
          <p14:tracePt t="28071" x="10361613" y="169863"/>
          <p14:tracePt t="28071" x="10388600" y="261938"/>
          <p14:tracePt t="28071" x="10440988" y="536575"/>
          <p14:tracePt t="28071" x="10545763" y="1047750"/>
          <p14:tracePt t="28071" x="10598150" y="1416050"/>
          <p14:tracePt t="28071" x="10637838" y="1768475"/>
          <p14:tracePt t="28071" x="10677525" y="1912938"/>
          <p14:tracePt t="28071" x="10690225" y="2136775"/>
          <p14:tracePt t="28071" x="10715625" y="2319338"/>
          <p14:tracePt t="28071" x="10729913" y="2503488"/>
          <p14:tracePt t="28071" x="10729913" y="2568575"/>
          <p14:tracePt t="28071" x="10742613" y="2633663"/>
          <p14:tracePt t="28071" x="10755313" y="2686050"/>
          <p14:tracePt t="28071" x="10755313" y="2698750"/>
          <p14:tracePt t="28071" x="10755313" y="2713038"/>
          <p14:tracePt t="28071" x="10755313" y="2725738"/>
          <p14:tracePt t="28071" x="10755313" y="2738438"/>
          <p14:tracePt t="28071" x="10755313" y="2752725"/>
          <p14:tracePt t="28071" x="10755313" y="2765425"/>
          <p14:tracePt t="28071" x="10755313" y="2778125"/>
          <p14:tracePt t="28071" x="10755313" y="2790825"/>
          <p14:tracePt t="28071" x="10755313" y="2805113"/>
          <p14:tracePt t="28071" x="10755313" y="2817813"/>
          <p14:tracePt t="28071" x="10755313" y="2830513"/>
          <p14:tracePt t="28071" x="10768013" y="2909888"/>
          <p14:tracePt t="28071" x="10768013" y="2987675"/>
          <p14:tracePt t="28071" x="10782300" y="3040063"/>
          <p14:tracePt t="28071" x="10782300" y="3079750"/>
          <p14:tracePt t="28071" x="10782300" y="3132138"/>
          <p14:tracePt t="28071" x="10782300" y="3236913"/>
          <p14:tracePt t="28071" x="10755313" y="3354388"/>
          <p14:tracePt t="28071" x="10677525" y="3656013"/>
          <p14:tracePt t="28071" x="10598150" y="3825875"/>
          <p14:tracePt t="28071" x="10533063" y="3970338"/>
          <p14:tracePt t="28071" x="10493375" y="4035425"/>
          <p14:tracePt t="28071" x="10493375" y="4062413"/>
          <p14:tracePt t="28071" x="10480675" y="4075113"/>
          <p14:tracePt t="28071" x="10480675" y="4087813"/>
          <p14:tracePt t="28071" x="10466388" y="4087813"/>
          <p14:tracePt t="28071" x="10466388" y="4102100"/>
          <p14:tracePt t="28071" x="10466388" y="4062413"/>
          <p14:tracePt t="28071" x="10453688" y="3983038"/>
          <p14:tracePt t="28071" x="10440988" y="3892550"/>
          <p14:tracePt t="28071" x="10440988" y="3840163"/>
          <p14:tracePt t="28071" x="10428288" y="3760788"/>
          <p14:tracePt t="28071" x="10414000" y="3683000"/>
          <p14:tracePt t="28071" x="10414000" y="3656013"/>
          <p14:tracePt t="28071" x="10388600" y="3563938"/>
          <p14:tracePt t="28071" x="10375900" y="3473450"/>
          <p14:tracePt t="28071" x="10348913" y="3367088"/>
          <p14:tracePt t="28071" x="10336213" y="3328988"/>
          <p14:tracePt t="28071" x="10323513" y="3249613"/>
          <p14:tracePt t="28071" x="10309225" y="3157538"/>
          <p14:tracePt t="28071" x="10283825" y="3092450"/>
          <p14:tracePt t="28071" x="10271125" y="3079750"/>
          <p14:tracePt t="28071" x="10271125" y="3052763"/>
          <p14:tracePt t="28071" x="10256838" y="3040063"/>
          <p14:tracePt t="28071" x="10256838" y="3027363"/>
          <p14:tracePt t="28071" x="10244138" y="3027363"/>
          <p14:tracePt t="28071" x="10244138" y="3014663"/>
          <p14:tracePt t="28071" x="10231438" y="3000375"/>
          <p14:tracePt t="28071" x="10204450" y="2987675"/>
          <p14:tracePt t="28071" x="10139363" y="2974975"/>
          <p14:tracePt t="28071" x="10034588" y="2895600"/>
          <p14:tracePt t="28071" x="9982200" y="2857500"/>
          <p14:tracePt t="28071" x="9864725" y="2660650"/>
          <p14:tracePt t="28071" x="9759950" y="2411413"/>
          <p14:tracePt t="28071" x="9732963" y="2254250"/>
          <p14:tracePt t="28071" x="9707563" y="1900238"/>
          <p14:tracePt t="28071" x="9707563" y="1598613"/>
          <p14:tracePt t="28071" x="9707563" y="1152525"/>
          <p14:tracePt t="28071" x="9707563" y="852488"/>
          <p14:tracePt t="28071" x="9694863" y="550863"/>
          <p14:tracePt t="28071" x="9667875" y="379413"/>
          <p14:tracePt t="28071" x="9667875" y="327025"/>
          <p14:tracePt t="28071" x="9642475" y="274638"/>
          <p14:tracePt t="28071" x="9602788" y="222250"/>
          <p14:tracePt t="28071" x="9550400" y="144463"/>
          <p14:tracePt t="28071" x="9471025" y="52388"/>
          <p14:tracePt t="28071" x="13244513" y="65088"/>
          <p14:tracePt t="28071" x="13676313" y="301625"/>
          <p14:tracePt t="28071" x="14057313" y="484188"/>
          <p14:tracePt t="28071" x="14371638" y="695325"/>
          <p14:tracePt t="28071" x="15012988" y="1192213"/>
          <p14:tracePt t="28071" x="15681325" y="1768475"/>
          <p14:tracePt t="28071" x="15982950" y="2122488"/>
          <p14:tracePt t="28071" x="16205200" y="2424113"/>
          <p14:tracePt t="28071" x="16297275" y="2555875"/>
          <p14:tracePt t="28071" x="16414750" y="2738438"/>
          <p14:tracePt t="28071" x="16479838" y="2935288"/>
          <p14:tracePt t="28071" x="16519525" y="3209925"/>
          <p14:tracePt t="28071" x="16532225" y="3367088"/>
          <p14:tracePt t="28071" x="16532225" y="3525838"/>
          <p14:tracePt t="28071" x="16492538" y="3878263"/>
          <p14:tracePt t="28071" x="16454438" y="4154488"/>
          <p14:tracePt t="28071" x="16387763" y="4337050"/>
          <p14:tracePt t="28071" x="16349663" y="4403725"/>
          <p14:tracePt t="28071" x="16270288" y="4533900"/>
          <p14:tracePt t="28071" x="16205200" y="4665663"/>
          <p14:tracePt t="28071" x="16113125" y="4770438"/>
          <p14:tracePt t="28071" x="16073438" y="4795838"/>
          <p14:tracePt t="28071" x="15982950" y="4875213"/>
          <p14:tracePt t="28071" x="15878175" y="4940300"/>
          <p14:tracePt t="28071" x="15706725" y="5005388"/>
          <p14:tracePt t="28071" x="15563850" y="5005388"/>
          <p14:tracePt t="28071" x="15379700" y="5005388"/>
          <p14:tracePt t="28071" x="15262225" y="5005388"/>
          <p14:tracePt t="28071" x="15170150" y="4979988"/>
          <p14:tracePt t="28071" x="15065375" y="4953000"/>
          <p14:tracePt t="28071" x="15025688" y="4940300"/>
          <p14:tracePt t="28071" x="14986000" y="4900613"/>
          <p14:tracePt t="28071" x="14933613" y="4875213"/>
          <p14:tracePt t="28071" x="14920913" y="4875213"/>
          <p14:tracePt t="28071" x="14908213" y="4862513"/>
          <p14:tracePt t="28071" x="14895513" y="4848225"/>
          <p14:tracePt t="28071" x="14881225" y="4835525"/>
          <p14:tracePt t="28071" x="14855825" y="4835525"/>
          <p14:tracePt t="28071" x="14763750" y="4822825"/>
          <p14:tracePt t="28071" x="14619288" y="4783138"/>
          <p14:tracePt t="28071" x="14449425" y="4743450"/>
          <p14:tracePt t="28071" x="14357350" y="4718050"/>
          <p14:tracePt t="28071" x="14147800" y="4665663"/>
          <p14:tracePt t="28071" x="14030325" y="4638675"/>
          <p14:tracePt t="28071" x="13938250" y="4613275"/>
          <p14:tracePt t="28071" x="13912850" y="4598988"/>
          <p14:tracePt t="28071" x="13873163" y="4586288"/>
          <p14:tracePt t="28071" x="13833475" y="4560888"/>
          <p14:tracePt t="28071" x="13781088" y="4521200"/>
          <p14:tracePt t="28071" x="13742988" y="4481513"/>
          <p14:tracePt t="28071" x="13716000" y="4441825"/>
          <p14:tracePt t="28071" x="13676313" y="4403725"/>
          <p14:tracePt t="28071" x="13663613" y="4376738"/>
          <p14:tracePt t="28071" x="13650913" y="4351338"/>
          <p14:tracePt t="28071" x="13650913" y="4337050"/>
          <p14:tracePt t="28071" x="13650913" y="4324350"/>
          <p14:tracePt t="28071" x="13650913" y="4311650"/>
          <p14:tracePt t="28071" x="13650913" y="4298950"/>
          <p14:tracePt t="28071" x="13650913" y="4284663"/>
          <p14:tracePt t="28071" x="13663613" y="4284663"/>
          <p14:tracePt t="28071" x="13689013" y="4179888"/>
          <p14:tracePt t="28071" x="13728700" y="4049713"/>
          <p14:tracePt t="28071" x="13755688" y="3930650"/>
          <p14:tracePt t="28071" x="13768388" y="3825875"/>
          <p14:tracePt t="28071" x="13768388" y="3773488"/>
          <p14:tracePt t="28071" x="13768388" y="3748088"/>
          <p14:tracePt t="28071" x="13768388" y="3735388"/>
          <p14:tracePt t="28071" x="13755688" y="3708400"/>
          <p14:tracePt t="28071" x="13728700" y="3643313"/>
          <p14:tracePt t="28071" x="13703300" y="3578225"/>
          <p14:tracePt t="28071" x="13689013" y="3525838"/>
          <p14:tracePt t="28071" x="13611225" y="3394075"/>
          <p14:tracePt t="28071" x="13506450" y="3262313"/>
          <p14:tracePt t="28071" x="13374688" y="3157538"/>
          <p14:tracePt t="28071" x="13322300" y="3105150"/>
          <p14:tracePt t="28071" x="13296900" y="3067050"/>
          <p14:tracePt t="28071" x="13284200" y="3067050"/>
          <p14:tracePt t="28071" x="13284200" y="3052763"/>
          <p14:tracePt t="28071" x="13284200" y="3040063"/>
          <p14:tracePt t="28071" x="13269913" y="2987675"/>
          <p14:tracePt t="28071" x="13269913" y="2922588"/>
          <p14:tracePt t="28071" x="13269913" y="2752725"/>
          <p14:tracePt t="28071" x="13269913" y="2424113"/>
          <p14:tracePt t="28071" x="13217525" y="1939925"/>
          <p14:tracePt t="28071" x="13112750" y="1782763"/>
          <p14:tracePt t="28071" x="12969875" y="1611313"/>
          <p14:tracePt t="28071" x="12641263" y="1284288"/>
          <p14:tracePt t="28071" x="12341225" y="1035050"/>
          <p14:tracePt t="28071" x="11855450" y="576263"/>
          <p14:tracePt t="28071" x="11645900" y="341313"/>
          <p14:tracePt t="28071" x="11515725" y="79375"/>
          <p14:tracePt t="28194" x="12274550" y="236538"/>
          <p14:tracePt t="28201" x="12785725" y="641350"/>
          <p14:tracePt t="28208" x="13336588" y="1100138"/>
          <p14:tracePt t="28214" x="13808075" y="1611313"/>
          <p14:tracePt t="28231" x="14671675" y="2581275"/>
          <p14:tracePt t="28248" x="15222538" y="3354388"/>
          <p14:tracePt t="28264" x="15601950" y="3997325"/>
          <p14:tracePt t="28282" x="15733713" y="4219575"/>
          <p14:tracePt t="28297" x="15798800" y="4324350"/>
          <p14:tracePt t="28299" x="15798800" y="4351338"/>
          <p14:tracePt t="28314" x="15798800" y="4389438"/>
          <p14:tracePt t="28331" x="15811500" y="4429125"/>
          <p14:tracePt t="28348" x="15811500" y="4468813"/>
          <p14:tracePt t="28349" x="15811500" y="4508500"/>
          <p14:tracePt t="28364" x="15811500" y="4586288"/>
          <p14:tracePt t="28381" x="15798800" y="4665663"/>
          <p14:tracePt t="28399" x="15786100" y="4691063"/>
          <p14:tracePt t="28415" x="15773400" y="4703763"/>
          <p14:tracePt t="28431" x="15759113" y="4730750"/>
          <p14:tracePt t="28433" x="15746413" y="4756150"/>
          <p14:tracePt t="28447" x="15694025" y="4783138"/>
          <p14:tracePt t="28464" x="15641638" y="4835525"/>
          <p14:tracePt t="28481" x="15563850" y="4900613"/>
          <p14:tracePt t="28483" x="15511463" y="4927600"/>
          <p14:tracePt t="28497" x="15406688" y="4992688"/>
          <p14:tracePt t="28514" x="15314613" y="5045075"/>
          <p14:tracePt t="28532" x="15195550" y="5084763"/>
          <p14:tracePt t="28547" x="15143163" y="5110163"/>
          <p14:tracePt t="28565" x="15105063" y="5124450"/>
          <p14:tracePt t="28567" x="15090775" y="5124450"/>
          <p14:tracePt t="28581" x="15078075" y="5124450"/>
          <p14:tracePt t="28598" x="15065375" y="5124450"/>
          <p14:tracePt t="28615" x="15038388" y="5124450"/>
          <p14:tracePt t="28616" x="15025688" y="5124450"/>
          <p14:tracePt t="28631" x="15000288" y="5124450"/>
          <p14:tracePt t="28648" x="14986000" y="5124450"/>
          <p14:tracePt t="28664" x="14960600" y="5124450"/>
          <p14:tracePt t="28681" x="14947900" y="5124450"/>
          <p14:tracePt t="28698" x="14933613" y="5124450"/>
          <p14:tracePt t="28714" x="14920913" y="5124450"/>
          <p14:tracePt t="28730" x="14908213" y="5124450"/>
          <p14:tracePt t="28748" x="14881225" y="5124450"/>
          <p14:tracePt t="28764" x="14868525" y="5110163"/>
          <p14:tracePt t="28780" x="14828838" y="5110163"/>
          <p14:tracePt t="28797" x="14816138" y="5110163"/>
          <p14:tracePt t="28798" x="14790738" y="5110163"/>
          <p14:tracePt t="28814" x="14776450" y="5110163"/>
          <p14:tracePt t="28830" x="14751050" y="5097463"/>
          <p14:tracePt t="28847" x="14724063" y="5084763"/>
          <p14:tracePt t="28864" x="14685963" y="5084763"/>
          <p14:tracePt t="28881" x="14646275" y="5072063"/>
          <p14:tracePt t="28897" x="14606588" y="5057775"/>
          <p14:tracePt t="28914" x="14566900" y="5032375"/>
          <p14:tracePt t="28930" x="14554200" y="5032375"/>
          <p14:tracePt t="28931" x="14528800" y="5019675"/>
          <p14:tracePt t="28947" x="14514513" y="5005388"/>
          <p14:tracePt t="28964" x="14489113" y="4979988"/>
          <p14:tracePt t="28980" x="14476413" y="4967288"/>
          <p14:tracePt t="28997" x="14462125" y="4940300"/>
          <p14:tracePt t="29014" x="14462125" y="4927600"/>
          <p14:tracePt t="29015" x="14449425" y="4887913"/>
          <p14:tracePt t="29031" x="14449425" y="4822825"/>
          <p14:tracePt t="29047" x="14449425" y="4730750"/>
          <p14:tracePt t="29064" x="14489113" y="4665663"/>
          <p14:tracePt t="29064" x="14501813" y="4625975"/>
          <p14:tracePt t="29081" x="14528800" y="4573588"/>
          <p14:tracePt t="29097" x="14554200" y="4533900"/>
          <p14:tracePt t="29114" x="14633575" y="4481513"/>
          <p14:tracePt t="29130" x="14711363" y="4429125"/>
          <p14:tracePt t="29148" x="14843125" y="4364038"/>
          <p14:tracePt t="29163" x="14920913" y="4324350"/>
          <p14:tracePt t="29180" x="15025688" y="4284663"/>
          <p14:tracePt t="29197" x="15117763" y="4271963"/>
          <p14:tracePt t="29198" x="15143163" y="4259263"/>
          <p14:tracePt t="29213" x="15235238" y="4246563"/>
          <p14:tracePt t="29231" x="15314613" y="4246563"/>
          <p14:tracePt t="29232" x="15354300" y="4246563"/>
          <p14:tracePt t="29247" x="15406688" y="4246563"/>
          <p14:tracePt t="29263" x="15444788" y="4271963"/>
          <p14:tracePt t="29281" x="15484475" y="4284663"/>
          <p14:tracePt t="29297" x="15497175" y="4298950"/>
          <p14:tracePt t="29314" x="15524163" y="4324350"/>
          <p14:tracePt t="29330" x="15524163" y="4364038"/>
          <p14:tracePt t="29347" x="15536863" y="4376738"/>
          <p14:tracePt t="29365" x="15536863" y="4403725"/>
          <p14:tracePt t="29380" x="15536863" y="4429125"/>
          <p14:tracePt t="29397" x="15524163" y="4494213"/>
          <p14:tracePt t="29414" x="15511463" y="4560888"/>
          <p14:tracePt t="29414" x="15484475" y="4598988"/>
          <p14:tracePt t="29447" x="15354300" y="4770438"/>
          <p14:tracePt t="29464" x="15249525" y="4862513"/>
          <p14:tracePt t="29464" x="15222538" y="4900613"/>
          <p14:tracePt t="29481" x="15117763" y="4967288"/>
          <p14:tracePt t="29497" x="15025688" y="5045075"/>
          <p14:tracePt t="29513" x="14908213" y="5124450"/>
          <p14:tracePt t="29530" x="14816138" y="5176838"/>
          <p14:tracePt t="29547" x="14698663" y="5229225"/>
          <p14:tracePt t="29563" x="14646275" y="5241925"/>
          <p14:tracePt t="29580" x="14606588" y="5254625"/>
          <p14:tracePt t="29597" x="14554200" y="5254625"/>
          <p14:tracePt t="29598" x="14541500" y="5254625"/>
          <p14:tracePt t="29614" x="14514513" y="5254625"/>
          <p14:tracePt t="29630" x="14501813" y="5254625"/>
          <p14:tracePt t="29647" x="14476413" y="5254625"/>
          <p14:tracePt t="29668" x="14462125" y="5254625"/>
          <p14:tracePt t="29689" x="14449425" y="5241925"/>
          <p14:tracePt t="29710" x="14436725" y="5229225"/>
          <p14:tracePt t="29731" x="14424025" y="5229225"/>
          <p14:tracePt t="29737" x="14424025" y="5214938"/>
          <p14:tracePt t="29747" x="14409738" y="5214938"/>
          <p14:tracePt t="29763" x="14409738" y="5202238"/>
          <p14:tracePt t="29780" x="14397038" y="5176838"/>
          <p14:tracePt t="29801" x="14397038" y="5162550"/>
          <p14:tracePt t="29813" x="14384338" y="5149850"/>
          <p14:tracePt t="29831" x="14384338" y="5137150"/>
          <p14:tracePt t="29849" x="14384338" y="5124450"/>
          <p14:tracePt t="29864" x="14384338" y="5110163"/>
          <p14:tracePt t="29898" x="14384338" y="5097463"/>
          <p14:tracePt t="30024" x="14384338" y="5084763"/>
          <p14:tracePt t="30059" x="14384338" y="5072063"/>
          <p14:tracePt t="30095" x="14384338" y="5057775"/>
          <p14:tracePt t="30116" x="14384338" y="5045075"/>
          <p14:tracePt t="30131" x="14384338" y="5019675"/>
          <p14:tracePt t="30137" x="14384338" y="4992688"/>
          <p14:tracePt t="30147" x="14384338" y="4953000"/>
          <p14:tracePt t="30164" x="14384338" y="4835525"/>
          <p14:tracePt t="30165" x="14384338" y="4783138"/>
          <p14:tracePt t="30180" x="14384338" y="4665663"/>
          <p14:tracePt t="30197" x="14384338" y="4598988"/>
          <p14:tracePt t="30214" x="14384338" y="4560888"/>
          <p14:tracePt t="30231" x="14384338" y="4546600"/>
          <p14:tracePt t="30247" x="14384338" y="4533900"/>
          <p14:tracePt t="30249" x="14397038" y="4533900"/>
          <p14:tracePt t="30271" x="14397038" y="4521200"/>
          <p14:tracePt t="30348" x="14409738" y="4521200"/>
          <p14:tracePt t="30411" x="14424025" y="4521200"/>
          <p14:tracePt t="30537" x="14424025" y="4533900"/>
          <p14:tracePt t="30559" x="14436725" y="4533900"/>
          <p14:tracePt t="30622" x="14436725" y="4546600"/>
          <p14:tracePt t="30642" x="14436725" y="4560888"/>
          <p14:tracePt t="30684" x="14449425" y="4560888"/>
          <p14:tracePt t="30754" x="14449425" y="4573588"/>
          <p14:tracePt t="30783" x="14449425" y="4586288"/>
          <p14:tracePt t="30804" x="14462125" y="4586288"/>
          <p14:tracePt t="30818" x="14476413" y="4598988"/>
          <p14:tracePt t="30839" x="14489113" y="4613275"/>
          <p14:tracePt t="30853" x="14501813" y="4625975"/>
          <p14:tracePt t="30867" x="14528800" y="4625975"/>
          <p14:tracePt t="30874" x="14554200" y="4625975"/>
          <p14:tracePt t="30880" x="14566900" y="4638675"/>
          <p14:tracePt t="30897" x="14658975" y="4665663"/>
          <p14:tracePt t="30913" x="14790738" y="4678363"/>
          <p14:tracePt t="30930" x="15078075" y="4678363"/>
          <p14:tracePt t="30947" x="15301913" y="4678363"/>
          <p14:tracePt t="30963" x="15459075" y="4678363"/>
          <p14:tracePt t="30964" x="15524163" y="4678363"/>
          <p14:tracePt t="30980" x="15628938" y="4678363"/>
          <p14:tracePt t="30996" x="15706725" y="4691063"/>
          <p14:tracePt t="31014" x="15786100" y="4691063"/>
          <p14:tracePt t="31014" x="15811500" y="4703763"/>
          <p14:tracePt t="31030" x="15878175" y="4718050"/>
          <p14:tracePt t="31047" x="15916275" y="4730750"/>
          <p14:tracePt t="31063" x="15995650" y="4783138"/>
          <p14:tracePt t="31080" x="16035338" y="4822825"/>
          <p14:tracePt t="31097" x="16060738" y="4887913"/>
          <p14:tracePt t="31098" x="16087725" y="4927600"/>
          <p14:tracePt t="31113" x="16125825" y="5005388"/>
          <p14:tracePt t="31130" x="16152813" y="5097463"/>
          <p14:tracePt t="31147" x="16165513" y="5149850"/>
          <p14:tracePt t="31148" x="16178213" y="5189538"/>
          <p14:tracePt t="31163" x="16178213" y="5254625"/>
          <p14:tracePt t="31180" x="16178213" y="5346700"/>
          <p14:tracePt t="31197" x="16152813" y="5503863"/>
          <p14:tracePt t="31197" x="16140113" y="5595938"/>
          <p14:tracePt t="31213" x="16073438" y="5765800"/>
          <p14:tracePt t="31230" x="16021050" y="5857875"/>
          <p14:tracePt t="31231" x="16008350" y="5897563"/>
          <p14:tracePt t="31247" x="15968663" y="5935663"/>
          <p14:tracePt t="31263" x="15943263" y="5988050"/>
          <p14:tracePt t="31280" x="15903575" y="6015038"/>
          <p14:tracePt t="31297" x="15878175" y="6027738"/>
          <p14:tracePt t="31313" x="15838488" y="6054725"/>
          <p14:tracePt t="31330" x="15786100" y="6080125"/>
          <p14:tracePt t="31347" x="15746413" y="6107113"/>
          <p14:tracePt t="31363" x="15681325" y="6119813"/>
          <p14:tracePt t="31364" x="15668625" y="6132513"/>
          <p14:tracePt t="31380" x="15616238" y="6145213"/>
          <p14:tracePt t="31397" x="15563850" y="6145213"/>
          <p14:tracePt t="31414" x="15497175" y="6145213"/>
          <p14:tracePt t="31414" x="15444788" y="6145213"/>
          <p14:tracePt t="31430" x="15354300" y="6145213"/>
          <p14:tracePt t="31446" x="15274925" y="6132513"/>
          <p14:tracePt t="31465" x="15170150" y="6092825"/>
          <p14:tracePt t="31480" x="15130463" y="6080125"/>
          <p14:tracePt t="31499" x="15105063" y="6080125"/>
          <p14:tracePt t="31514" x="15090775" y="6067425"/>
          <p14:tracePt t="31531" x="15065375" y="6040438"/>
          <p14:tracePt t="31549" x="15025688" y="6027738"/>
          <p14:tracePt t="31565" x="15012988" y="6002338"/>
          <p14:tracePt t="31580" x="14986000" y="5988050"/>
          <p14:tracePt t="31582" x="14973300" y="5988050"/>
          <p14:tracePt t="31598" x="14947900" y="5962650"/>
          <p14:tracePt t="31615" x="14920913" y="5949950"/>
          <p14:tracePt t="31634" x="14895513" y="5935663"/>
          <p14:tracePt t="31647" x="14881225" y="5910263"/>
          <p14:tracePt t="31664" x="14843125" y="5897563"/>
          <p14:tracePt t="31681" x="14816138" y="5870575"/>
          <p14:tracePt t="31698" x="14790738" y="5870575"/>
          <p14:tracePt t="31716" x="14751050" y="5845175"/>
          <p14:tracePt t="31731" x="14724063" y="5830888"/>
          <p14:tracePt t="31748" x="14698663" y="5818188"/>
          <p14:tracePt t="31764" x="14671675" y="5792788"/>
          <p14:tracePt t="31764" x="14658975" y="5792788"/>
          <p14:tracePt t="31780" x="14633575" y="5765800"/>
          <p14:tracePt t="31796" x="14606588" y="5765800"/>
          <p14:tracePt t="31813" x="14581188" y="5740400"/>
          <p14:tracePt t="31814" x="14566900" y="5726113"/>
          <p14:tracePt t="31830" x="14554200" y="5713413"/>
          <p14:tracePt t="31847" x="14514513" y="5700713"/>
          <p14:tracePt t="31864" x="14489113" y="5673725"/>
          <p14:tracePt t="31880" x="14476413" y="5661025"/>
          <p14:tracePt t="31897" x="14449425" y="5648325"/>
          <p14:tracePt t="31898" x="14436725" y="5621338"/>
          <p14:tracePt t="31914" x="14436725" y="5608638"/>
          <p14:tracePt t="31930" x="14409738" y="5583238"/>
          <p14:tracePt t="31947" x="14384338" y="5556250"/>
          <p14:tracePt t="31964" x="14371638" y="5543550"/>
          <p14:tracePt t="31981" x="14357350" y="5516563"/>
          <p14:tracePt t="31983" x="14344650" y="5516563"/>
          <p14:tracePt t="31997" x="14319250" y="5476875"/>
          <p14:tracePt t="32014" x="14279563" y="5438775"/>
          <p14:tracePt t="32030" x="14266863" y="5399088"/>
          <p14:tracePt t="32033" x="14239875" y="5386388"/>
          <p14:tracePt t="32047" x="14214475" y="5334000"/>
          <p14:tracePt t="32064" x="14200188" y="5319713"/>
          <p14:tracePt t="32080" x="14187488" y="5307013"/>
          <p14:tracePt t="32082" x="14187488" y="5294313"/>
          <p14:tracePt t="32097" x="14174788" y="5281613"/>
          <p14:tracePt t="32114" x="14174788" y="5267325"/>
          <p14:tracePt t="32131" x="14162088" y="5267325"/>
          <p14:tracePt t="32146" x="14147800" y="5254625"/>
          <p14:tracePt t="32164" x="14147800" y="5241925"/>
          <p14:tracePt t="32186" x="14147800" y="5229225"/>
          <p14:tracePt t="32207" x="14147800" y="5214938"/>
          <p14:tracePt t="32214" x="14147800" y="5202238"/>
          <p14:tracePt t="32230" x="14147800" y="5162550"/>
          <p14:tracePt t="32247" x="14162088" y="5124450"/>
          <p14:tracePt t="32248" x="14174788" y="5097463"/>
          <p14:tracePt t="32263" x="14187488" y="5084763"/>
          <p14:tracePt t="32280" x="14200188" y="5057775"/>
          <p14:tracePt t="32297" x="14214475" y="5032375"/>
          <p14:tracePt t="32313" x="14214475" y="5019675"/>
          <p14:tracePt t="32330" x="14227175" y="5005388"/>
          <p14:tracePt t="32347" x="14239875" y="4979988"/>
          <p14:tracePt t="32363" x="14252575" y="4953000"/>
          <p14:tracePt t="32380" x="14279563" y="4940300"/>
          <p14:tracePt t="32396" x="14304963" y="4887913"/>
          <p14:tracePt t="32413" x="14331950" y="4848225"/>
          <p14:tracePt t="32430" x="14344650" y="4822825"/>
          <p14:tracePt t="32431" x="14344650" y="4810125"/>
          <p14:tracePt t="32447" x="14371638" y="4795838"/>
          <p14:tracePt t="32463" x="14384338" y="4783138"/>
          <p14:tracePt t="32480" x="14409738" y="4770438"/>
          <p14:tracePt t="32481" x="14409738" y="4756150"/>
          <p14:tracePt t="32496" x="14409738" y="4743450"/>
          <p14:tracePt t="32513" x="14424025" y="4730750"/>
          <p14:tracePt t="32530" x="14436725" y="4703763"/>
          <p14:tracePt t="32546" x="14476413" y="4651375"/>
          <p14:tracePt t="32564" x="14581188" y="4546600"/>
          <p14:tracePt t="32580" x="14658975" y="4456113"/>
          <p14:tracePt t="32596" x="14724063" y="4389438"/>
          <p14:tracePt t="32614" x="14843125" y="4298950"/>
          <p14:tracePt t="32630" x="14908213" y="4259263"/>
          <p14:tracePt t="32646" x="14960600" y="4219575"/>
          <p14:tracePt t="32663" x="15090775" y="4154488"/>
          <p14:tracePt t="32680" x="15182850" y="4114800"/>
          <p14:tracePt t="32697" x="15301913" y="4087813"/>
          <p14:tracePt t="32713" x="15327313" y="4075113"/>
          <p14:tracePt t="32730" x="15354300" y="4075113"/>
          <p14:tracePt t="32754" x="15367000" y="4075113"/>
          <p14:tracePt t="32781" x="15367000" y="4087813"/>
          <p14:tracePt t="32838" x="15354300" y="4087813"/>
          <p14:tracePt t="32859" x="15354300" y="4102100"/>
          <p14:tracePt t="32873" x="15340013" y="4102100"/>
          <p14:tracePt t="33188" x="15262225" y="4232275"/>
          <p14:tracePt t="33195" x="15143163" y="4416425"/>
          <p14:tracePt t="33202" x="15025688" y="4560888"/>
          <p14:tracePt t="33213" x="14855825" y="4703763"/>
          <p14:tracePt t="33230" x="14371638" y="5032375"/>
          <p14:tracePt t="33247" x="13977938" y="5124450"/>
          <p14:tracePt t="33263" x="13519150" y="5110163"/>
          <p14:tracePt t="33280" x="13100050" y="4992688"/>
          <p14:tracePt t="33280" x="12917488" y="4914900"/>
          <p14:tracePt t="33296" x="12641263" y="4795838"/>
          <p14:tracePt t="33313" x="12484100" y="4665663"/>
          <p14:tracePt t="33329" x="12222163" y="4403725"/>
          <p14:tracePt t="33347" x="11934825" y="4062413"/>
          <p14:tracePt t="33363" x="11371263" y="3184525"/>
          <p14:tracePt t="33380" x="10991850" y="2528888"/>
          <p14:tracePt t="33396" x="10650538" y="1965325"/>
          <p14:tracePt t="33413" x="10414000" y="1598613"/>
          <p14:tracePt t="33414" x="10296525" y="1428750"/>
          <p14:tracePt t="33430" x="10139363" y="1114425"/>
          <p14:tracePt t="33447" x="10009188" y="852488"/>
          <p14:tracePt t="33447" x="9956800" y="760413"/>
          <p14:tracePt t="33463" x="9837738" y="563563"/>
          <p14:tracePt t="33480" x="9720263" y="327025"/>
          <p14:tracePt t="34652" x="12366625" y="274638"/>
          <p14:tracePt t="34652" x="12746038" y="563563"/>
          <p14:tracePt t="34652" x="13100050" y="825500"/>
          <p14:tracePt t="34652" x="13742988" y="1441450"/>
          <p14:tracePt t="34652" x="14409738" y="2174875"/>
          <p14:tracePt t="34652" x="14738350" y="2660650"/>
          <p14:tracePt t="34652" x="15000288" y="3132138"/>
          <p14:tracePt t="34652" x="15117763" y="3341688"/>
          <p14:tracePt t="34652" x="15195550" y="3538538"/>
          <p14:tracePt t="34652" x="15209838" y="3603625"/>
          <p14:tracePt t="34652" x="15249525" y="3735388"/>
          <p14:tracePt t="34652" x="15262225" y="3825875"/>
          <p14:tracePt t="34652" x="15262225" y="3905250"/>
          <p14:tracePt t="34652" x="15262225" y="3930650"/>
          <p14:tracePt t="34652" x="15262225" y="3997325"/>
          <p14:tracePt t="34652" x="15262225" y="4049713"/>
          <p14:tracePt t="34652" x="15262225" y="4087813"/>
          <p14:tracePt t="34652" x="15262225" y="4102100"/>
          <p14:tracePt t="34652" x="15262225" y="4127500"/>
          <p14:tracePt t="34652" x="15249525" y="4141788"/>
          <p14:tracePt t="34652" x="15249525" y="4167188"/>
          <p14:tracePt t="34652" x="15209838" y="4232275"/>
          <p14:tracePt t="34652" x="15182850" y="4259263"/>
          <p14:tracePt t="34652" x="15157450" y="4324350"/>
          <p14:tracePt t="34652" x="15117763" y="4403725"/>
          <p14:tracePt t="34652" x="15065375" y="4441825"/>
          <p14:tracePt t="34652" x="14986000" y="4546600"/>
          <p14:tracePt t="34652" x="14908213" y="4586288"/>
          <p14:tracePt t="34652" x="14776450" y="4651375"/>
          <p14:tracePt t="34652" x="14671675" y="4691063"/>
          <p14:tracePt t="34652" x="14581188" y="4703763"/>
          <p14:tracePt t="34652" x="14489113" y="4718050"/>
          <p14:tracePt t="34652" x="14436725" y="4718050"/>
          <p14:tracePt t="34652" x="14344650" y="4718050"/>
          <p14:tracePt t="34652" x="14252575" y="4718050"/>
          <p14:tracePt t="34652" x="14122400" y="4691063"/>
          <p14:tracePt t="34652" x="14043025" y="4665663"/>
          <p14:tracePt t="34652" x="14017625" y="4665663"/>
          <p14:tracePt t="34652" x="14004925" y="4665663"/>
          <p14:tracePt t="34652" x="13977938" y="4651375"/>
          <p14:tracePt t="34652" x="13977938" y="4638675"/>
          <p14:tracePt t="34652" x="13965238" y="4638675"/>
          <p14:tracePt t="34652" x="13952538" y="4625975"/>
          <p14:tracePt t="34652" x="13873163" y="4625975"/>
          <p14:tracePt t="34652" x="13781088" y="4625975"/>
          <p14:tracePt t="34652" x="13676313" y="4625975"/>
          <p14:tracePt t="34652" x="13571538" y="4625975"/>
          <p14:tracePt t="34652" x="13427075" y="4598988"/>
          <p14:tracePt t="34652" x="13100050" y="4573588"/>
          <p14:tracePt t="34652" x="12655550" y="4456113"/>
          <p14:tracePt t="34652" x="12326938" y="4351338"/>
          <p14:tracePt t="34652" x="12182475" y="4298950"/>
          <p14:tracePt t="34652" x="11842750" y="4179888"/>
          <p14:tracePt t="34652" x="11436350" y="3983038"/>
          <p14:tracePt t="34652" x="11149013" y="3813175"/>
          <p14:tracePt t="34652" x="10887075" y="3643313"/>
          <p14:tracePt t="34652" x="10663238" y="3433763"/>
          <p14:tracePt t="34652" x="10545763" y="3328988"/>
          <p14:tracePt t="34652" x="10375900" y="3079750"/>
          <p14:tracePt t="34652" x="10218738" y="2870200"/>
          <p14:tracePt t="34652" x="10113963" y="2593975"/>
          <p14:tracePt t="34652" x="10061575" y="2451100"/>
          <p14:tracePt t="34652" x="10047288" y="2254250"/>
          <p14:tracePt t="34652" x="10047288" y="2136775"/>
          <p14:tracePt t="34652" x="10061575" y="2057400"/>
          <p14:tracePt t="34652" x="10061575" y="2030413"/>
          <p14:tracePt t="34652" x="10074275" y="2017713"/>
          <p14:tracePt t="34652" x="10086975" y="1992313"/>
          <p14:tracePt t="34652" x="10126663" y="1952625"/>
          <p14:tracePt t="34652" x="10139363" y="1925638"/>
          <p14:tracePt t="34652" x="10166350" y="1873250"/>
          <p14:tracePt t="34652" x="10166350" y="1860550"/>
          <p14:tracePt t="34652" x="10179050" y="1847850"/>
          <p14:tracePt t="34652" x="10179050" y="1835150"/>
          <p14:tracePt t="34652" x="10179050" y="1820863"/>
          <p14:tracePt t="34652" x="10191750" y="1795463"/>
          <p14:tracePt t="34652" x="10191750" y="1638300"/>
          <p14:tracePt t="34652" x="10191750" y="1074738"/>
          <p14:tracePt t="34652" x="10166350" y="641350"/>
          <p14:tracePt t="34652" x="10126663" y="196850"/>
          <p14:tracePt t="34895" x="10729913" y="26988"/>
          <p14:tracePt t="34900" x="10820400" y="196850"/>
          <p14:tracePt t="34914" x="10899775" y="341313"/>
          <p14:tracePt t="34914" x="10952163" y="458788"/>
          <p14:tracePt t="34930" x="11069638" y="720725"/>
          <p14:tracePt t="34947" x="11174413" y="995363"/>
          <p14:tracePt t="34964" x="11306175" y="1336675"/>
          <p14:tracePt t="34981" x="11371263" y="1573213"/>
          <p14:tracePt t="34996" x="11436350" y="1887538"/>
          <p14:tracePt t="35013" x="11488738" y="2136775"/>
          <p14:tracePt t="35014" x="11501438" y="2201863"/>
          <p14:tracePt t="35030" x="11515725" y="2319338"/>
          <p14:tracePt t="35047" x="11515725" y="2411413"/>
          <p14:tracePt t="35048" x="11515725" y="2424113"/>
          <p14:tracePt t="35063" x="11515725" y="2451100"/>
          <p14:tracePt t="35064" x="11515725" y="2463800"/>
          <p14:tracePt t="35083" x="11515725" y="2476500"/>
          <p14:tracePt t="35097" x="11515725" y="2489200"/>
          <p14:tracePt t="35113" x="11515725" y="2503488"/>
          <p14:tracePt t="35130" x="11488738" y="2528888"/>
          <p14:tracePt t="35147" x="11476038" y="2541588"/>
          <p14:tracePt t="35163" x="11449050" y="2555875"/>
          <p14:tracePt t="35180" x="11436350" y="2568575"/>
          <p14:tracePt t="35196" x="11410950" y="2581275"/>
          <p14:tracePt t="35213" x="11383963" y="2593975"/>
          <p14:tracePt t="35230" x="11318875" y="2620963"/>
          <p14:tracePt t="35246" x="11279188" y="2646363"/>
          <p14:tracePt t="35263" x="11201400" y="2673350"/>
          <p14:tracePt t="35280" x="11029950" y="2738438"/>
          <p14:tracePt t="35296" x="10899775" y="2805113"/>
          <p14:tracePt t="35314" x="10702925" y="2895600"/>
          <p14:tracePt t="35314" x="10585450" y="2935288"/>
          <p14:tracePt t="35329" x="10348913" y="3027363"/>
          <p14:tracePt t="35346" x="10179050" y="3105150"/>
          <p14:tracePt t="35364" x="9982200" y="3171825"/>
          <p14:tracePt t="35380" x="9890125" y="3184525"/>
          <p14:tracePt t="35396" x="9825038" y="3197225"/>
          <p14:tracePt t="35413" x="9785350" y="3209925"/>
          <p14:tracePt t="35430" x="9772650" y="3209925"/>
          <p14:tracePt t="35446" x="9759950" y="3209925"/>
          <p14:tracePt t="35477" x="9759950" y="3197225"/>
          <p14:tracePt t="35519" x="9759950" y="3184525"/>
          <p14:tracePt t="35533" x="9759950" y="3171825"/>
          <p14:tracePt t="35547" x="9759950" y="3157538"/>
          <p14:tracePt t="35568" x="9759950" y="3144838"/>
          <p14:tracePt t="35575" x="9759950" y="3132138"/>
          <p14:tracePt t="35581" x="9772650" y="3132138"/>
          <p14:tracePt t="35596" x="9785350" y="3105150"/>
          <p14:tracePt t="35613" x="9785350" y="3092450"/>
          <p14:tracePt t="35630" x="9799638" y="3079750"/>
          <p14:tracePt t="35631" x="9812338" y="3067050"/>
          <p14:tracePt t="35647" x="9825038" y="3052763"/>
          <p14:tracePt t="35663" x="9852025" y="3027363"/>
          <p14:tracePt t="35680" x="9877425" y="2987675"/>
          <p14:tracePt t="35680" x="9890125" y="2987675"/>
          <p14:tracePt t="35697" x="9904413" y="2962275"/>
          <p14:tracePt t="35713" x="9917113" y="2947988"/>
          <p14:tracePt t="35730" x="9942513" y="2922588"/>
          <p14:tracePt t="35746" x="9956800" y="2922588"/>
          <p14:tracePt t="35763" x="9994900" y="2909888"/>
          <p14:tracePt t="35780" x="10021888" y="2895600"/>
          <p14:tracePt t="35796" x="10034588" y="2882900"/>
          <p14:tracePt t="35813" x="10061575" y="2882900"/>
          <p14:tracePt t="35830" x="10074275" y="2882900"/>
          <p14:tracePt t="35846" x="10086975" y="2882900"/>
          <p14:tracePt t="35863" x="10113963" y="2882900"/>
          <p14:tracePt t="36100" x="10113963" y="2870200"/>
          <p14:tracePt t="36114" x="10113963" y="2857500"/>
          <p14:tracePt t="36150" x="10113963" y="2843213"/>
          <p14:tracePt t="36164" x="10113963" y="2830513"/>
          <p14:tracePt t="36179" x="10113963" y="2817813"/>
          <p14:tracePt t="36199" x="10126663" y="2817813"/>
          <p14:tracePt t="36214" x="10126663" y="2805113"/>
          <p14:tracePt t="36228" x="10126663" y="2790825"/>
          <p14:tracePt t="36270" x="10139363" y="2778125"/>
          <p14:tracePt t="36284" x="10152063" y="2765425"/>
          <p14:tracePt t="36297" x="10152063" y="2752725"/>
          <p14:tracePt t="36311" x="10166350" y="2738438"/>
          <p14:tracePt t="36318" x="10179050" y="2725738"/>
          <p14:tracePt t="36330" x="10191750" y="2725738"/>
          <p14:tracePt t="36347" x="10204450" y="2698750"/>
          <p14:tracePt t="36363" x="10218738" y="2698750"/>
          <p14:tracePt t="36381" x="10256838" y="2686050"/>
          <p14:tracePt t="36396" x="10271125" y="2673350"/>
          <p14:tracePt t="36413" x="10296525" y="2673350"/>
          <p14:tracePt t="36430" x="10336213" y="2673350"/>
          <p14:tracePt t="36446" x="10361613" y="2673350"/>
          <p14:tracePt t="36463" x="10375900" y="2673350"/>
          <p14:tracePt t="36480" x="10388600" y="2686050"/>
          <p14:tracePt t="36480" x="10401300" y="2686050"/>
          <p14:tracePt t="36496" x="10428288" y="2713038"/>
          <p14:tracePt t="36514" x="10428288" y="2725738"/>
          <p14:tracePt t="36531" x="10440988" y="2738438"/>
          <p14:tracePt t="36546" x="10453688" y="2765425"/>
          <p14:tracePt t="36563" x="10453688" y="2805113"/>
          <p14:tracePt t="36580" x="10453688" y="2830513"/>
          <p14:tracePt t="36596" x="10453688" y="2843213"/>
          <p14:tracePt t="36613" x="10453688" y="2882900"/>
          <p14:tracePt t="36630" x="10453688" y="2909888"/>
          <p14:tracePt t="36646" x="10453688" y="2922588"/>
          <p14:tracePt t="36663" x="10440988" y="2947988"/>
          <p14:tracePt t="36683" x="10440988" y="2962275"/>
          <p14:tracePt t="36697" x="10428288" y="2974975"/>
          <p14:tracePt t="36713" x="10414000" y="2974975"/>
          <p14:tracePt t="36730" x="10401300" y="2987675"/>
          <p14:tracePt t="36747" x="10401300" y="3000375"/>
          <p14:tracePt t="36763" x="10388600" y="3000375"/>
          <p14:tracePt t="36781" x="10375900" y="3014663"/>
          <p14:tracePt t="36797" x="10348913" y="3027363"/>
          <p14:tracePt t="36817" x="10336213" y="3040063"/>
          <p14:tracePt t="36831" x="10323513" y="3040063"/>
          <p14:tracePt t="36847" x="10309225" y="3040063"/>
          <p14:tracePt t="36866" x="10296525" y="3040063"/>
          <p14:tracePt t="36881" x="10296525" y="3052763"/>
          <p14:tracePt t="36898" x="10283825" y="3052763"/>
          <p14:tracePt t="36914" x="10271125" y="3052763"/>
          <p14:tracePt t="36930" x="10256838" y="3052763"/>
          <p14:tracePt t="36950" x="10244138" y="3052763"/>
          <p14:tracePt t="36985" x="10231438" y="3052763"/>
          <p14:tracePt t="36999" x="10218738" y="3052763"/>
          <p14:tracePt t="37014" x="10204450" y="3052763"/>
          <p14:tracePt t="37048" x="10191750" y="3052763"/>
          <p14:tracePt t="37055" x="10179050" y="3052763"/>
          <p14:tracePt t="37090" x="10166350" y="3052763"/>
          <p14:tracePt t="37104" x="10152063" y="3052763"/>
          <p14:tracePt t="37139" x="10139363" y="3052763"/>
          <p14:tracePt t="37152" x="10126663" y="3052763"/>
          <p14:tracePt t="37188" x="10113963" y="3052763"/>
          <p14:tracePt t="37475" x="10113963" y="3040063"/>
          <p14:tracePt t="37511" x="10113963" y="3027363"/>
          <p14:tracePt t="37574" x="10113963" y="3014663"/>
          <p14:tracePt t="37609" x="10113963" y="3000375"/>
          <p14:tracePt t="37644" x="10113963" y="2987675"/>
          <p14:tracePt t="37672" x="10113963" y="2974975"/>
          <p14:tracePt t="37701" x="10113963" y="2962275"/>
          <p14:tracePt t="37756" x="10113963" y="2947988"/>
          <p14:tracePt t="37777" x="10113963" y="2935288"/>
          <p14:tracePt t="37904" x="10099675" y="2935288"/>
          <p14:tracePt t="41194" x="10086975" y="2935288"/>
          <p14:tracePt t="41229" x="10086975" y="2947988"/>
          <p14:tracePt t="41257" x="10086975" y="2962275"/>
          <p14:tracePt t="41270" x="10086975" y="2974975"/>
          <p14:tracePt t="41278" x="10074275" y="2974975"/>
          <p14:tracePt t="41292" x="10074275" y="2987675"/>
          <p14:tracePt t="41306" x="10074275" y="3000375"/>
          <p14:tracePt t="41319" x="10061575" y="3014663"/>
          <p14:tracePt t="41334" x="10061575" y="3027363"/>
          <p14:tracePt t="41346" x="10061575" y="3040063"/>
          <p14:tracePt t="41362" x="10047288" y="3052763"/>
          <p14:tracePt t="41383" x="10047288" y="3067050"/>
          <p14:tracePt t="41404" x="10047288" y="3079750"/>
          <p14:tracePt t="41431" x="10047288" y="3092450"/>
          <p14:tracePt t="41445" x="10047288" y="3105150"/>
          <p14:tracePt t="42252" x="10034588" y="3105150"/>
          <p14:tracePt t="43032" x="10034588" y="3119438"/>
          <p14:tracePt t="43045" x="10034588" y="3132138"/>
          <p14:tracePt t="43073" x="10034588" y="3144838"/>
          <p14:tracePt t="43094" x="10021888" y="3144838"/>
          <p14:tracePt t="43101" x="10021888" y="3157538"/>
          <p14:tracePt t="43122" x="10021888" y="3171825"/>
          <p14:tracePt t="43150" x="10021888" y="3184525"/>
          <p14:tracePt t="43157" x="10021888" y="3197225"/>
          <p14:tracePt t="43178" x="10021888" y="3209925"/>
          <p14:tracePt t="43213" x="10021888" y="3224213"/>
          <p14:tracePt t="43227" x="10021888" y="3236913"/>
          <p14:tracePt t="43418" x="10021888" y="3224213"/>
          <p14:tracePt t="43522" x="10021888" y="3209925"/>
          <p14:tracePt t="43599" x="10021888" y="3197225"/>
          <p14:tracePt t="43670" x="10034588" y="3197225"/>
          <p14:tracePt t="44118" x="10179050" y="3328988"/>
          <p14:tracePt t="44124" x="10323513" y="3525838"/>
          <p14:tracePt t="44132" x="10480675" y="3721100"/>
          <p14:tracePt t="44146" x="10715625" y="4087813"/>
          <p14:tracePt t="44162" x="10912475" y="4416425"/>
          <p14:tracePt t="44179" x="11069638" y="4651375"/>
          <p14:tracePt t="44195" x="11226800" y="5019675"/>
          <p14:tracePt t="44212" x="11291888" y="5254625"/>
          <p14:tracePt t="44229" x="11318875" y="5451475"/>
          <p14:tracePt t="44230" x="11331575" y="5543550"/>
          <p14:tracePt t="44245" x="11371263" y="5830888"/>
          <p14:tracePt t="44262" x="11371263" y="6080125"/>
          <p14:tracePt t="44279" x="11358563" y="6356350"/>
          <p14:tracePt t="44295" x="11318875" y="6461125"/>
          <p14:tracePt t="44312" x="11291888" y="6538913"/>
          <p14:tracePt t="44329" x="11226800" y="6670675"/>
          <p14:tracePt t="44345" x="11174413" y="6735763"/>
          <p14:tracePt t="44362" x="11134725" y="6800850"/>
          <p14:tracePt t="44363" x="11109325" y="6827838"/>
          <p14:tracePt t="44378" x="11044238" y="6880225"/>
          <p14:tracePt t="44395" x="10991850" y="6932613"/>
          <p14:tracePt t="44412" x="10887075" y="7010400"/>
          <p14:tracePt t="44429" x="10820400" y="7037388"/>
          <p14:tracePt t="44445" x="10755313" y="7062788"/>
          <p14:tracePt t="44447" x="10729913" y="7077075"/>
          <p14:tracePt t="44462" x="10702925" y="7077075"/>
          <p14:tracePt t="44463" x="10677525" y="7077075"/>
          <p14:tracePt t="44479" x="10610850" y="7089775"/>
          <p14:tracePt t="44496" x="10518775" y="7089775"/>
          <p14:tracePt t="44512" x="10440988" y="7062788"/>
          <p14:tracePt t="44529" x="10361613" y="7037388"/>
          <p14:tracePt t="44546" x="10244138" y="6997700"/>
          <p14:tracePt t="44562" x="10204450" y="6958013"/>
          <p14:tracePt t="44581" x="10152063" y="6932613"/>
          <p14:tracePt t="44596" x="10113963" y="6892925"/>
          <p14:tracePt t="44612" x="10086975" y="6867525"/>
          <p14:tracePt t="44630" x="10009188" y="6813550"/>
          <p14:tracePt t="44646" x="9929813" y="6775450"/>
          <p14:tracePt t="44663" x="9837738" y="6735763"/>
          <p14:tracePt t="44681" x="9732963" y="6683375"/>
          <p14:tracePt t="44695" x="9667875" y="6656388"/>
          <p14:tracePt t="44713" x="9575800" y="6630988"/>
          <p14:tracePt t="44715" x="9523413" y="6630988"/>
          <p14:tracePt t="44730" x="9445625" y="6604000"/>
          <p14:tracePt t="44746" x="9340850" y="6578600"/>
          <p14:tracePt t="44762" x="9236075" y="6565900"/>
          <p14:tracePt t="44763" x="9209088" y="6565900"/>
          <p14:tracePt t="44779" x="9104313" y="6551613"/>
          <p14:tracePt t="44795" x="9026525" y="6538913"/>
          <p14:tracePt t="44812" x="8934450" y="6538913"/>
          <p14:tracePt t="44813" x="8907463" y="6538913"/>
          <p14:tracePt t="44829" x="8855075" y="6526213"/>
          <p14:tracePt t="44845" x="8842375" y="6526213"/>
          <p14:tracePt t="44862" x="8816975" y="6526213"/>
          <p14:tracePt t="44862" x="8802688" y="6526213"/>
          <p14:tracePt t="44878" x="8777288" y="6526213"/>
          <p14:tracePt t="44895" x="8737600" y="6526213"/>
          <p14:tracePt t="44896" x="8724900" y="6526213"/>
          <p14:tracePt t="44912" x="8620125" y="6538913"/>
          <p14:tracePt t="44929" x="8515350" y="6565900"/>
          <p14:tracePt t="44946" x="8358188" y="6630988"/>
          <p14:tracePt t="44962" x="8253413" y="6656388"/>
          <p14:tracePt t="44980" x="8174038" y="6670675"/>
          <p14:tracePt t="44982" x="8135938" y="6683375"/>
          <p14:tracePt t="44996" x="8056563" y="6708775"/>
          <p14:tracePt t="45012" x="7964488" y="6735763"/>
          <p14:tracePt t="45030" x="7794625" y="6748463"/>
          <p14:tracePt t="45046" x="7677150" y="6761163"/>
          <p14:tracePt t="45062" x="7585075" y="6761163"/>
          <p14:tracePt t="45080" x="7480300" y="6761163"/>
          <p14:tracePt t="45096" x="7400925" y="6748463"/>
          <p14:tracePt t="45112" x="7375525" y="6748463"/>
          <p14:tracePt t="45114" x="7362825" y="6748463"/>
          <p14:tracePt t="45129" x="7348538" y="6735763"/>
          <p14:tracePt t="45146" x="7335838" y="6723063"/>
          <p14:tracePt t="45163" x="7323138" y="6708775"/>
          <p14:tracePt t="45184" x="7323138" y="6696075"/>
          <p14:tracePt t="45206" x="7323138" y="6683375"/>
          <p14:tracePt t="45234" x="7335838" y="6670675"/>
          <p14:tracePt t="45241" x="7348538" y="6656388"/>
          <p14:tracePt t="45247" x="7375525" y="6643688"/>
          <p14:tracePt t="45262" x="7453313" y="6630988"/>
          <p14:tracePt t="45279" x="7545388" y="6604000"/>
          <p14:tracePt t="45295" x="7650163" y="6591300"/>
          <p14:tracePt t="45296" x="7716838" y="6591300"/>
          <p14:tracePt t="45312" x="7834313" y="6578600"/>
          <p14:tracePt t="45328" x="7951788" y="6578600"/>
          <p14:tracePt t="45346" x="8188325" y="6578600"/>
          <p14:tracePt t="45362" x="8370888" y="6578600"/>
          <p14:tracePt t="45379" x="8502650" y="6578600"/>
          <p14:tracePt t="45380" x="8555038" y="6591300"/>
          <p14:tracePt t="45395" x="8645525" y="6604000"/>
          <p14:tracePt t="45412" x="8712200" y="6604000"/>
          <p14:tracePt t="45429" x="8777288" y="6604000"/>
          <p14:tracePt t="45429" x="8816975" y="6604000"/>
          <p14:tracePt t="45445" x="8869363" y="6618288"/>
          <p14:tracePt t="45462" x="8934450" y="6618288"/>
          <p14:tracePt t="45479" x="8986838" y="6618288"/>
          <p14:tracePt t="45479" x="9026525" y="6618288"/>
          <p14:tracePt t="45495" x="9078913" y="6618288"/>
          <p14:tracePt t="45512" x="9131300" y="6618288"/>
          <p14:tracePt t="45513" x="9156700" y="6604000"/>
          <p14:tracePt t="45528" x="9196388" y="6604000"/>
          <p14:tracePt t="45545" x="9223375" y="6604000"/>
          <p14:tracePt t="45562" x="9261475" y="6604000"/>
          <p14:tracePt t="45579" x="9288463" y="6604000"/>
          <p14:tracePt t="45595" x="9313863" y="6604000"/>
          <p14:tracePt t="45612" x="9340850" y="6591300"/>
          <p14:tracePt t="45613" x="9353550" y="6591300"/>
          <p14:tracePt t="45629" x="9380538" y="6591300"/>
          <p14:tracePt t="45645" x="9405938" y="6591300"/>
          <p14:tracePt t="45662" x="9418638" y="6578600"/>
          <p14:tracePt t="45678" x="9432925" y="6565900"/>
          <p14:tracePt t="45695" x="9458325" y="6565900"/>
          <p14:tracePt t="45696" x="9471025" y="6565900"/>
          <p14:tracePt t="45718" x="9485313" y="6565900"/>
          <p14:tracePt t="45729" x="9498013" y="6565900"/>
          <p14:tracePt t="45746" x="9537700" y="6551613"/>
          <p14:tracePt t="45762" x="9550400" y="6551613"/>
          <p14:tracePt t="45779" x="9575800" y="6538913"/>
          <p14:tracePt t="45795" x="9590088" y="6538913"/>
          <p14:tracePt t="45812" x="9602788" y="6538913"/>
          <p14:tracePt t="45828" x="9628188" y="6538913"/>
          <p14:tracePt t="45845" x="9642475" y="6538913"/>
          <p14:tracePt t="45862" x="9655175" y="6538913"/>
          <p14:tracePt t="45878" x="9667875" y="6538913"/>
          <p14:tracePt t="45907" x="9680575" y="6538913"/>
          <p14:tracePt t="45921" x="9694863" y="6538913"/>
          <p14:tracePt t="45935" x="9707563" y="6538913"/>
          <p14:tracePt t="45970" x="9720263" y="6538913"/>
          <p14:tracePt t="45992" x="9732963" y="6538913"/>
          <p14:tracePt t="46054" x="9747250" y="6538913"/>
          <p14:tracePt t="46089" x="9759950" y="6538913"/>
          <p14:tracePt t="46118" x="9772650" y="6538913"/>
          <p14:tracePt t="46840" x="9772650" y="6618288"/>
          <p14:tracePt t="46846" x="9772650" y="6775450"/>
          <p14:tracePt t="46853" x="9772650" y="6932613"/>
          <p14:tracePt t="46861" x="9732963" y="7102475"/>
          <p14:tracePt t="46878" x="9628188" y="7429500"/>
          <p14:tracePt t="46896" x="9510713" y="7693025"/>
          <p14:tracePt t="46911" x="9445625" y="7783513"/>
          <p14:tracePt t="46929" x="9353550" y="7902575"/>
          <p14:tracePt t="46945" x="9170988" y="8059738"/>
          <p14:tracePt t="46946" x="9078913" y="8164513"/>
          <p14:tracePt t="46962" x="8816975" y="8361363"/>
          <p14:tracePt t="46979" x="8620125" y="8491538"/>
          <p14:tracePt t="46980" x="8540750" y="8531225"/>
          <p14:tracePt t="46995" x="8370888" y="8636000"/>
          <p14:tracePt t="47012" x="8240713" y="8688388"/>
          <p14:tracePt t="47029" x="8083550" y="8753475"/>
          <p14:tracePt t="47045" x="7951788" y="8780463"/>
          <p14:tracePt t="47061" x="7874000" y="8793163"/>
          <p14:tracePt t="47078" x="7821613" y="8793163"/>
          <p14:tracePt t="47079" x="7794625" y="8793163"/>
          <p14:tracePt t="47095" x="7754938" y="8793163"/>
          <p14:tracePt t="47112" x="7689850" y="8793163"/>
          <p14:tracePt t="47113" x="7677150" y="8780463"/>
          <p14:tracePt t="47128" x="7597775" y="8766175"/>
          <p14:tracePt t="47145" x="7519988" y="8753475"/>
          <p14:tracePt t="47162" x="7362825" y="8740775"/>
          <p14:tracePt t="47178" x="7270750" y="8713788"/>
          <p14:tracePt t="47196" x="7178675" y="8688388"/>
          <p14:tracePt t="47198" x="7138988" y="8675688"/>
          <p14:tracePt t="47213" x="7073900" y="8636000"/>
          <p14:tracePt t="47230" x="6996113" y="8583613"/>
          <p14:tracePt t="47246" x="6943725" y="8543925"/>
          <p14:tracePt t="47247" x="6916738" y="8518525"/>
          <p14:tracePt t="47263" x="6864350" y="8451850"/>
          <p14:tracePt t="47279" x="6824663" y="8399463"/>
          <p14:tracePt t="47297" x="6824663" y="8347075"/>
          <p14:tracePt t="47313" x="6824663" y="8321675"/>
          <p14:tracePt t="47329" x="6824663" y="8308975"/>
          <p14:tracePt t="47330" x="6824663" y="8294688"/>
          <p14:tracePt t="47345" x="6824663" y="8281988"/>
          <p14:tracePt t="47346" x="6824663" y="8242300"/>
          <p14:tracePt t="47362" x="6838950" y="8150225"/>
          <p14:tracePt t="47381" x="6904038" y="8032750"/>
          <p14:tracePt t="47397" x="6956425" y="7954963"/>
          <p14:tracePt t="47412" x="7034213" y="7888288"/>
          <p14:tracePt t="47429" x="7178675" y="7797800"/>
          <p14:tracePt t="47445" x="7296150" y="7745413"/>
          <p14:tracePt t="47462" x="7467600" y="7705725"/>
          <p14:tracePt t="47479" x="7716838" y="7666038"/>
          <p14:tracePt t="47495" x="7859713" y="7666038"/>
          <p14:tracePt t="47512" x="7991475" y="7666038"/>
          <p14:tracePt t="47513" x="8043863" y="7678738"/>
          <p14:tracePt t="47528" x="8161338" y="7705725"/>
          <p14:tracePt t="47545" x="8293100" y="7770813"/>
          <p14:tracePt t="47562" x="8435975" y="7835900"/>
          <p14:tracePt t="47578" x="8502650" y="7888288"/>
          <p14:tracePt t="47595" x="8555038" y="7954963"/>
          <p14:tracePt t="47612" x="8685213" y="8124825"/>
          <p14:tracePt t="47628" x="8764588" y="8294688"/>
          <p14:tracePt t="47645" x="8816975" y="8439150"/>
          <p14:tracePt t="47646" x="8842375" y="8491538"/>
          <p14:tracePt t="47661" x="8842375" y="8570913"/>
          <p14:tracePt t="47679" x="8842375" y="8623300"/>
          <p14:tracePt t="47695" x="8842375" y="8648700"/>
          <p14:tracePt t="47696" x="8842375" y="8661400"/>
          <p14:tracePt t="47711" x="8842375" y="8675688"/>
          <p14:tracePt t="47728" x="8842375" y="8688388"/>
          <p14:tracePt t="47745" x="8842375" y="8701088"/>
          <p14:tracePt t="47761" x="8842375" y="8713788"/>
          <p14:tracePt t="47778" x="8816975" y="8728075"/>
          <p14:tracePt t="47794" x="8789988" y="8753475"/>
          <p14:tracePt t="47812" x="8764588" y="8780463"/>
          <p14:tracePt t="47829" x="8724900" y="8793163"/>
          <p14:tracePt t="47845" x="8672513" y="8832850"/>
          <p14:tracePt t="47862" x="8580438" y="8870950"/>
          <p14:tracePt t="47881" x="8423275" y="8924925"/>
          <p14:tracePt t="47896" x="8345488" y="8937625"/>
          <p14:tracePt t="47914" x="8278813" y="8937625"/>
          <p14:tracePt t="47929" x="8253413" y="8937625"/>
          <p14:tracePt t="47946" x="8240713" y="8937625"/>
          <p14:tracePt t="47963" x="8201025" y="8937625"/>
          <p14:tracePt t="47979" x="8174038" y="8937625"/>
          <p14:tracePt t="47996" x="8161338" y="8924925"/>
          <p14:tracePt t="47999" x="8148638" y="8924925"/>
          <p14:tracePt t="48012" x="8135938" y="8910638"/>
          <p14:tracePt t="48030" x="8108950" y="8910638"/>
          <p14:tracePt t="48045" x="8108950" y="8897938"/>
          <p14:tracePt t="48062" x="8096250" y="8885238"/>
          <p14:tracePt t="48079" x="8083550" y="8858250"/>
          <p14:tracePt t="48097" x="8083550" y="8845550"/>
          <p14:tracePt t="48111" x="8069263" y="8818563"/>
          <p14:tracePt t="48138" x="8069263" y="8805863"/>
          <p14:tracePt t="48159" x="8069263" y="8793163"/>
          <p14:tracePt t="48187" x="8069263" y="8780463"/>
          <p14:tracePt t="48209" x="8069263" y="8766175"/>
          <p14:tracePt t="48222" x="8069263" y="8753475"/>
          <p14:tracePt t="48229" x="8083550" y="8753475"/>
          <p14:tracePt t="48243" x="8096250" y="8740775"/>
          <p14:tracePt t="48250" x="8096250" y="8728075"/>
          <p14:tracePt t="48264" x="8108950" y="8713788"/>
          <p14:tracePt t="48279" x="8121650" y="8701088"/>
          <p14:tracePt t="48295" x="8135938" y="8688388"/>
          <p14:tracePt t="48312" x="8174038" y="8661400"/>
          <p14:tracePt t="48312" x="8174038" y="8648700"/>
          <p14:tracePt t="48328" x="8201025" y="8648700"/>
          <p14:tracePt t="48345" x="8226425" y="8623300"/>
          <p14:tracePt t="48362" x="8266113" y="8596313"/>
          <p14:tracePt t="48378" x="8278813" y="8583613"/>
          <p14:tracePt t="48395" x="8318500" y="8570913"/>
          <p14:tracePt t="48412" x="8358188" y="8543925"/>
          <p14:tracePt t="48412" x="8383588" y="8531225"/>
          <p14:tracePt t="48428" x="8450263" y="8518525"/>
          <p14:tracePt t="48445" x="8528050" y="8491538"/>
          <p14:tracePt t="48446" x="8555038" y="8491538"/>
          <p14:tracePt t="48461" x="8645525" y="8466138"/>
          <p14:tracePt t="48478" x="8724900" y="8439150"/>
          <p14:tracePt t="48495" x="8829675" y="8426450"/>
          <p14:tracePt t="48511" x="8882063" y="8426450"/>
          <p14:tracePt t="48528" x="8894763" y="8426450"/>
          <p14:tracePt t="48545" x="8907463" y="8426450"/>
          <p14:tracePt t="48561" x="8934450" y="8426450"/>
          <p14:tracePt t="48578" x="8947150" y="8426450"/>
          <p14:tracePt t="48595" x="8959850" y="8426450"/>
          <p14:tracePt t="48611" x="8974138" y="8426450"/>
          <p14:tracePt t="48670" x="8974138" y="8439150"/>
          <p14:tracePt t="49597" x="8934450" y="8466138"/>
          <p14:tracePt t="49603" x="8855075" y="8531225"/>
          <p14:tracePt t="49612" x="8777288" y="8583613"/>
          <p14:tracePt t="49628" x="8607425" y="8688388"/>
          <p14:tracePt t="49645" x="8253413" y="8870950"/>
          <p14:tracePt t="49661" x="8043863" y="8950325"/>
          <p14:tracePt t="49678" x="7886700" y="9029700"/>
          <p14:tracePt t="49695" x="7742238" y="9082088"/>
          <p14:tracePt t="49696" x="7689850" y="9094788"/>
          <p14:tracePt t="49711" x="7610475" y="9107488"/>
          <p14:tracePt t="49728" x="7545388" y="9134475"/>
          <p14:tracePt t="49745" x="7480300" y="9134475"/>
          <p14:tracePt t="49762" x="7415213" y="9134475"/>
          <p14:tracePt t="49778" x="7348538" y="9134475"/>
          <p14:tracePt t="49779" x="7310438" y="9134475"/>
          <p14:tracePt t="49794" x="7258050" y="9134475"/>
          <p14:tracePt t="49811" x="7178675" y="9134475"/>
          <p14:tracePt t="49828" x="7073900" y="9134475"/>
          <p14:tracePt t="49845" x="7008813" y="9134475"/>
          <p14:tracePt t="49862" x="6943725" y="9120188"/>
          <p14:tracePt t="49879" x="6824663" y="9094788"/>
          <p14:tracePt t="49895" x="6772275" y="9082088"/>
          <p14:tracePt t="49914" x="6694488" y="9082088"/>
          <p14:tracePt t="49929" x="6654800" y="9055100"/>
          <p14:tracePt t="49945" x="6602413" y="9029700"/>
          <p14:tracePt t="49948" x="6577013" y="9029700"/>
          <p14:tracePt t="49963" x="6510338" y="8990013"/>
          <p14:tracePt t="49979" x="6445250" y="8977313"/>
          <p14:tracePt t="49995" x="6380163" y="8950325"/>
          <p14:tracePt t="49998" x="6353175" y="8937625"/>
          <p14:tracePt t="50011" x="6315075" y="8910638"/>
          <p14:tracePt t="50030" x="6300788" y="8910638"/>
          <p14:tracePt t="50046" x="6275388" y="8897938"/>
          <p14:tracePt t="50063" x="6262688" y="8870950"/>
          <p14:tracePt t="50079" x="6235700" y="8870950"/>
          <p14:tracePt t="50081" x="6235700" y="8858250"/>
          <p14:tracePt t="50096" x="6223000" y="8845550"/>
          <p14:tracePt t="50112" x="6196013" y="8832850"/>
          <p14:tracePt t="50129" x="6196013" y="8805863"/>
          <p14:tracePt t="50131" x="6183313" y="8805863"/>
          <p14:tracePt t="50145" x="6183313" y="8793163"/>
          <p14:tracePt t="50162" x="6170613" y="8780463"/>
          <p14:tracePt t="50179" x="6157913" y="8766175"/>
          <p14:tracePt t="50195" x="6143625" y="8766175"/>
          <p14:tracePt t="50211" x="6143625" y="8753475"/>
          <p14:tracePt t="50228" x="6130925" y="8753475"/>
          <p14:tracePt t="50229" x="6130925" y="8740775"/>
          <p14:tracePt t="50245" x="6118225" y="8728075"/>
          <p14:tracePt t="50262" x="6105525" y="8728075"/>
          <p14:tracePt t="50263" x="6105525" y="8713788"/>
          <p14:tracePt t="50285" x="6091238" y="8713788"/>
          <p14:tracePt t="50295" x="6091238" y="8701088"/>
          <p14:tracePt t="50312" x="6078538" y="8688388"/>
          <p14:tracePt t="50328" x="6065838" y="8688388"/>
          <p14:tracePt t="50348" x="6051550" y="8688388"/>
          <p14:tracePt t="50362" x="6038850" y="8675688"/>
          <p14:tracePt t="50398" x="6026150" y="8675688"/>
          <p14:tracePt t="50412" x="6013450" y="8675688"/>
          <p14:tracePt t="50433" x="6013450" y="8661400"/>
          <p14:tracePt t="50454" x="6013450" y="8648700"/>
          <p14:tracePt t="50460" x="5999163" y="8648700"/>
          <p14:tracePt t="50475" x="5986463" y="8648700"/>
          <p14:tracePt t="50489" x="5973763" y="8636000"/>
          <p14:tracePt t="50502" x="5973763" y="8623300"/>
          <p14:tracePt t="50524" x="5961063" y="8623300"/>
          <p14:tracePt t="50538" x="5946775" y="8609013"/>
          <p14:tracePt t="50551" x="5946775" y="8596313"/>
          <p14:tracePt t="50566" x="5946775" y="8583613"/>
          <p14:tracePt t="50601" x="5946775" y="8570913"/>
          <p14:tracePt t="50615" x="5946775" y="8556625"/>
          <p14:tracePt t="50636" x="5946775" y="8531225"/>
          <p14:tracePt t="50642" x="5946775" y="8504238"/>
          <p14:tracePt t="50648" x="5946775" y="8491538"/>
          <p14:tracePt t="50662" x="5946775" y="8451850"/>
          <p14:tracePt t="50662" x="5946775" y="8439150"/>
          <p14:tracePt t="50678" x="5946775" y="8386763"/>
          <p14:tracePt t="50695" x="5961063" y="8308975"/>
          <p14:tracePt t="50712" x="6051550" y="8177213"/>
          <p14:tracePt t="50728" x="6130925" y="8112125"/>
          <p14:tracePt t="50745" x="6196013" y="8059738"/>
          <p14:tracePt t="50762" x="6327775" y="8007350"/>
          <p14:tracePt t="50779" x="6380163" y="7980363"/>
          <p14:tracePt t="50795" x="6419850" y="7967663"/>
          <p14:tracePt t="50812" x="6445250" y="7967663"/>
          <p14:tracePt t="50828" x="6457950" y="7967663"/>
          <p14:tracePt t="50845" x="6484938" y="7967663"/>
          <p14:tracePt t="50846" x="6497638" y="7967663"/>
          <p14:tracePt t="50861" x="6510338" y="7967663"/>
          <p14:tracePt t="50878" x="6537325" y="7980363"/>
          <p14:tracePt t="50894" x="6589713" y="8032750"/>
          <p14:tracePt t="50911" x="6615113" y="8085138"/>
          <p14:tracePt t="50928" x="6642100" y="8112125"/>
          <p14:tracePt t="50944" x="6667500" y="8177213"/>
          <p14:tracePt t="50961" x="6681788" y="8229600"/>
          <p14:tracePt t="50978" x="6694488" y="8256588"/>
          <p14:tracePt t="50979" x="6694488" y="8269288"/>
          <p14:tracePt t="50994" x="6694488" y="8334375"/>
          <p14:tracePt t="51011" x="6694488" y="8374063"/>
          <p14:tracePt t="51030" x="6694488" y="8504238"/>
          <p14:tracePt t="51045" x="6681788" y="8583613"/>
          <p14:tracePt t="51062" x="6667500" y="8648700"/>
          <p14:tracePt t="51064" x="6667500" y="8661400"/>
          <p14:tracePt t="51079" x="6642100" y="8728075"/>
          <p14:tracePt t="51095" x="6629400" y="8793163"/>
          <p14:tracePt t="51114" x="6602413" y="8858250"/>
          <p14:tracePt t="51128" x="6562725" y="8937625"/>
          <p14:tracePt t="51144" x="6510338" y="9015413"/>
          <p14:tracePt t="51161" x="6484938" y="9055100"/>
          <p14:tracePt t="51162" x="6472238" y="9067800"/>
          <p14:tracePt t="51178" x="6445250" y="9094788"/>
          <p14:tracePt t="51195" x="6405563" y="9120188"/>
          <p14:tracePt t="51196" x="6380163" y="9147175"/>
          <p14:tracePt t="51211" x="6353175" y="9186863"/>
          <p14:tracePt t="51228" x="6300788" y="9212263"/>
          <p14:tracePt t="51245" x="6235700" y="9264650"/>
          <p14:tracePt t="51246" x="6183313" y="9291638"/>
          <p14:tracePt t="51261" x="6065838" y="9344025"/>
          <p14:tracePt t="51278" x="5986463" y="9382125"/>
          <p14:tracePt t="51295" x="5908675" y="9409113"/>
          <p14:tracePt t="51295" x="5894388" y="9409113"/>
          <p14:tracePt t="51311" x="5856288" y="9409113"/>
          <p14:tracePt t="51328" x="5842000" y="9409113"/>
          <p14:tracePt t="51344" x="5816600" y="9409113"/>
          <p14:tracePt t="51361" x="5803900" y="9396413"/>
          <p14:tracePt t="51377" x="5789613" y="9382125"/>
          <p14:tracePt t="51407" x="5776913" y="9369425"/>
          <p14:tracePt t="51435" x="5764213" y="9356725"/>
          <p14:tracePt t="51449" x="5751513" y="9344025"/>
          <p14:tracePt t="51470" x="5751513" y="9329738"/>
          <p14:tracePt t="51479" x="5751513" y="9317038"/>
          <p14:tracePt t="51484" x="5737225" y="9317038"/>
          <p14:tracePt t="51495" x="5737225" y="9304338"/>
          <p14:tracePt t="51513" x="5724525" y="9277350"/>
          <p14:tracePt t="51529" x="5711825" y="9251950"/>
          <p14:tracePt t="51545" x="5699125" y="9239250"/>
          <p14:tracePt t="51548" x="5699125" y="9224963"/>
          <p14:tracePt t="51562" x="5684838" y="9212263"/>
          <p14:tracePt t="51579" x="5684838" y="9186863"/>
          <p14:tracePt t="51605" x="5684838" y="9172575"/>
          <p14:tracePt t="51619" x="5684838" y="9159875"/>
          <p14:tracePt t="51632" x="5684838" y="9147175"/>
          <p14:tracePt t="51667" x="5684838" y="9134475"/>
          <p14:tracePt t="52061" x="5684838" y="9107488"/>
          <p14:tracePt t="52067" x="5699125" y="9094788"/>
          <p14:tracePt t="52078" x="5711825" y="9067800"/>
          <p14:tracePt t="52095" x="5737225" y="9015413"/>
          <p14:tracePt t="52111" x="5764213" y="9002713"/>
          <p14:tracePt t="52127" x="5789613" y="8977313"/>
          <p14:tracePt t="52144" x="5829300" y="8963025"/>
          <p14:tracePt t="52161" x="5868988" y="8950325"/>
          <p14:tracePt t="52178" x="5934075" y="8937625"/>
          <p14:tracePt t="52194" x="6026150" y="8950325"/>
          <p14:tracePt t="52211" x="6105525" y="9002713"/>
          <p14:tracePt t="52228" x="6262688" y="9107488"/>
          <p14:tracePt t="52245" x="6315075" y="9172575"/>
          <p14:tracePt t="52261" x="6380163" y="9239250"/>
          <p14:tracePt t="52277" x="6445250" y="9369425"/>
          <p14:tracePt t="52294" x="6484938" y="9448800"/>
          <p14:tracePt t="52312" x="6497638" y="9501188"/>
          <p14:tracePt t="52313" x="6510338" y="9539288"/>
          <p14:tracePt t="52328" x="6524625" y="9578975"/>
          <p14:tracePt t="52344" x="6524625" y="9605963"/>
          <p14:tracePt t="52361" x="6524625" y="9658350"/>
          <p14:tracePt t="52362" x="6524625" y="9671050"/>
          <p14:tracePt t="52378" x="6510338" y="9698038"/>
          <p14:tracePt t="52394" x="6497638" y="9710738"/>
          <p14:tracePt t="52411" x="6432550" y="9788525"/>
          <p14:tracePt t="52428" x="6380163" y="9855200"/>
          <p14:tracePt t="52445" x="6315075" y="9920288"/>
          <p14:tracePt t="52445" x="6288088" y="9945688"/>
          <p14:tracePt t="52461" x="6223000" y="9998075"/>
          <p14:tracePt t="52478" x="6157913" y="10050463"/>
          <p14:tracePt t="52495" x="6065838" y="10090150"/>
          <p14:tracePt t="52511" x="5961063" y="10117138"/>
          <p14:tracePt t="52528" x="5842000" y="10129838"/>
          <p14:tracePt t="52529" x="5803900" y="10129838"/>
          <p14:tracePt t="52544" x="5724525" y="10129838"/>
          <p14:tracePt t="52561" x="5672138" y="10117138"/>
          <p14:tracePt t="52577" x="5632450" y="10102850"/>
          <p14:tracePt t="52579" x="5619750" y="10090150"/>
          <p14:tracePt t="52594" x="5580063" y="10064750"/>
          <p14:tracePt t="52611" x="5554663" y="10025063"/>
          <p14:tracePt t="52628" x="5514975" y="9985375"/>
          <p14:tracePt t="52629" x="5514975" y="9972675"/>
          <p14:tracePt t="52644" x="5502275" y="9920288"/>
          <p14:tracePt t="52661" x="5489575" y="9893300"/>
          <p14:tracePt t="52677" x="5489575" y="9867900"/>
          <p14:tracePt t="52694" x="5489575" y="9855200"/>
          <p14:tracePt t="52711" x="5489575" y="9828213"/>
          <p14:tracePt t="52727" x="5489575" y="9815513"/>
          <p14:tracePt t="52747" x="5489575" y="9802813"/>
          <p14:tracePt t="52776" x="5502275" y="9802813"/>
          <p14:tracePt t="53042" x="5672138" y="9775825"/>
          <p14:tracePt t="53049" x="5973763" y="9736138"/>
          <p14:tracePt t="53056" x="6353175" y="9710738"/>
          <p14:tracePt t="53077" x="7283450" y="9645650"/>
          <p14:tracePt t="53094" x="7754938" y="9645650"/>
          <p14:tracePt t="53111" x="8174038" y="9658350"/>
          <p14:tracePt t="53112" x="8305800" y="9658350"/>
          <p14:tracePt t="53128" x="8435975" y="9658350"/>
          <p14:tracePt t="53144" x="8488363" y="9658350"/>
          <p14:tracePt t="53161" x="8528050" y="9658350"/>
          <p14:tracePt t="53177" x="8540750" y="9658350"/>
          <p14:tracePt t="53194" x="8555038" y="9658350"/>
          <p14:tracePt t="53211" x="8567738" y="9658350"/>
          <p14:tracePt t="53260" x="8555038" y="9658350"/>
          <p14:tracePt t="53273" x="8540750" y="9658350"/>
          <p14:tracePt t="53287" x="8528050" y="9658350"/>
          <p14:tracePt t="53295" x="8515350" y="9645650"/>
          <p14:tracePt t="53311" x="8450263" y="9618663"/>
          <p14:tracePt t="53328" x="8345488" y="9566275"/>
          <p14:tracePt t="53329" x="8293100" y="9539288"/>
          <p14:tracePt t="53344" x="8188325" y="9486900"/>
          <p14:tracePt t="53361" x="8083550" y="9448800"/>
          <p14:tracePt t="53378" x="7978775" y="9409113"/>
          <p14:tracePt t="53378" x="7926388" y="9382125"/>
          <p14:tracePt t="53394" x="7821613" y="9344025"/>
          <p14:tracePt t="53411" x="7716838" y="9304338"/>
          <p14:tracePt t="53428" x="7624763" y="9264650"/>
          <p14:tracePt t="53428" x="7572375" y="9239250"/>
          <p14:tracePt t="53444" x="7480300" y="9212263"/>
          <p14:tracePt t="53461" x="7427913" y="9186863"/>
          <p14:tracePt t="53462" x="7388225" y="9172575"/>
          <p14:tracePt t="53477" x="7348538" y="9134475"/>
          <p14:tracePt t="53494" x="7296150" y="9094788"/>
          <p14:tracePt t="53511" x="7258050" y="9082088"/>
          <p14:tracePt t="53512" x="7231063" y="9055100"/>
          <p14:tracePt t="53527" x="7205663" y="9029700"/>
          <p14:tracePt t="53548" x="7205663" y="9015413"/>
          <p14:tracePt t="53561" x="7191375" y="9015413"/>
          <p14:tracePt t="53562" x="7191375" y="9002713"/>
          <p14:tracePt t="53577" x="7178675" y="8990013"/>
          <p14:tracePt t="53610" x="7178675" y="8977313"/>
          <p14:tracePt t="53618" x="7178675" y="8963025"/>
          <p14:tracePt t="53632" x="7191375" y="8963025"/>
          <p14:tracePt t="53644" x="7191375" y="8937625"/>
          <p14:tracePt t="53663" x="7231063" y="8910638"/>
          <p14:tracePt t="53678" x="7258050" y="8885238"/>
          <p14:tracePt t="53694" x="7310438" y="8832850"/>
          <p14:tracePt t="53711" x="7335838" y="8818563"/>
          <p14:tracePt t="53728" x="7388225" y="8793163"/>
          <p14:tracePt t="53730" x="7400925" y="8780463"/>
          <p14:tracePt t="53744" x="7440613" y="8766175"/>
          <p14:tracePt t="53761" x="7480300" y="8728075"/>
          <p14:tracePt t="53779" x="7572375" y="8688388"/>
          <p14:tracePt t="53794" x="7637463" y="8648700"/>
          <p14:tracePt t="53811" x="7702550" y="8609013"/>
          <p14:tracePt t="53828" x="7781925" y="8583613"/>
          <p14:tracePt t="53845" x="7794625" y="8570913"/>
          <p14:tracePt t="53863" x="7834313" y="8543925"/>
          <p14:tracePt t="53878" x="7859713" y="8543925"/>
          <p14:tracePt t="53894" x="7874000" y="8543925"/>
          <p14:tracePt t="53912" x="7912100" y="8518525"/>
          <p14:tracePt t="53928" x="7939088" y="8504238"/>
          <p14:tracePt t="53945" x="7964488" y="8504238"/>
          <p14:tracePt t="53947" x="8004175" y="8504238"/>
          <p14:tracePt t="53961" x="8043863" y="8504238"/>
          <p14:tracePt t="53961" x="8083550" y="8491538"/>
          <p14:tracePt t="53977" x="8148638" y="8491538"/>
          <p14:tracePt t="53994" x="8213725" y="8491538"/>
          <p14:tracePt t="54010" x="8331200" y="8491538"/>
          <p14:tracePt t="54027" x="8423275" y="8491538"/>
          <p14:tracePt t="54044" x="8488363" y="8491538"/>
          <p14:tracePt t="54061" x="8567738" y="8491538"/>
          <p14:tracePt t="54077" x="8593138" y="8491538"/>
          <p14:tracePt t="54094" x="8632825" y="8491538"/>
          <p14:tracePt t="54095" x="8645525" y="8491538"/>
          <p14:tracePt t="54111" x="8697913" y="8504238"/>
          <p14:tracePt t="54128" x="8750300" y="8531225"/>
          <p14:tracePt t="54144" x="8842375" y="8583613"/>
          <p14:tracePt t="54160" x="8907463" y="8609013"/>
          <p14:tracePt t="54178" x="8986838" y="8675688"/>
          <p14:tracePt t="54194" x="9039225" y="8713788"/>
          <p14:tracePt t="54211" x="9078913" y="8753475"/>
          <p14:tracePt t="54227" x="9104313" y="8766175"/>
          <p14:tracePt t="54244" x="9117013" y="8780463"/>
          <p14:tracePt t="54261" x="9131300" y="8780463"/>
          <p14:tracePt t="54277" x="9131300" y="8793163"/>
          <p14:tracePt t="54294" x="9144000" y="8805863"/>
          <p14:tracePt t="54311" x="9156700" y="8832850"/>
          <p14:tracePt t="54327" x="9156700" y="8845550"/>
          <p14:tracePt t="54344" x="9170988" y="8870950"/>
          <p14:tracePt t="54361" x="9183688" y="8885238"/>
          <p14:tracePt t="54377" x="9196388" y="8910638"/>
          <p14:tracePt t="54394" x="9196388" y="8924925"/>
          <p14:tracePt t="54410" x="9196388" y="8937625"/>
          <p14:tracePt t="54411" x="9196388" y="8950325"/>
          <p14:tracePt t="54427" x="9196388" y="8963025"/>
          <p14:tracePt t="54445" x="9196388" y="8990013"/>
          <p14:tracePt t="54460" x="9196388" y="9002713"/>
          <p14:tracePt t="54477" x="9196388" y="9029700"/>
          <p14:tracePt t="54494" x="9196388" y="9042400"/>
          <p14:tracePt t="54510" x="9196388" y="9067800"/>
          <p14:tracePt t="54527" x="9196388" y="9082088"/>
          <p14:tracePt t="54544" x="9196388" y="9094788"/>
          <p14:tracePt t="54545" x="9183688" y="9107488"/>
          <p14:tracePt t="54560" x="9183688" y="9120188"/>
          <p14:tracePt t="54577" x="9170988" y="9134475"/>
          <p14:tracePt t="54594" x="9170988" y="9147175"/>
          <p14:tracePt t="54611" x="9156700" y="9159875"/>
          <p14:tracePt t="54627" x="9144000" y="9172575"/>
          <p14:tracePt t="54628" x="9144000" y="9186863"/>
          <p14:tracePt t="54644" x="9131300" y="9199563"/>
          <p14:tracePt t="54661" x="9117013" y="9224963"/>
          <p14:tracePt t="54677" x="9078913" y="9264650"/>
          <p14:tracePt t="54694" x="9051925" y="9291638"/>
          <p14:tracePt t="54711" x="9012238" y="9329738"/>
          <p14:tracePt t="54727" x="8947150" y="9396413"/>
          <p14:tracePt t="54744" x="8907463" y="9434513"/>
          <p14:tracePt t="54761" x="8855075" y="9474200"/>
          <p14:tracePt t="54761" x="8816975" y="9486900"/>
          <p14:tracePt t="54777" x="8777288" y="9526588"/>
          <p14:tracePt t="54794" x="8724900" y="9539288"/>
          <p14:tracePt t="54795" x="8724900" y="9553575"/>
          <p14:tracePt t="54811" x="8697913" y="9553575"/>
          <p14:tracePt t="54827" x="8685213" y="9566275"/>
          <p14:tracePt t="54844" x="8659813" y="9578975"/>
          <p14:tracePt t="54861" x="8645525" y="9578975"/>
          <p14:tracePt t="54877" x="8632825" y="9591675"/>
          <p14:tracePt t="54894" x="8607425" y="9591675"/>
          <p14:tracePt t="54894" x="8607425" y="9605963"/>
          <p14:tracePt t="54911" x="8593138" y="9605963"/>
          <p14:tracePt t="54927" x="8567738" y="9605963"/>
          <p14:tracePt t="54944" x="8528050" y="9605963"/>
          <p14:tracePt t="54960" x="8515350" y="9605963"/>
          <p14:tracePt t="54977" x="8488363" y="9605963"/>
          <p14:tracePt t="54978" x="8475663" y="9605963"/>
          <p14:tracePt t="54994" x="8450263" y="9605963"/>
          <p14:tracePt t="55011" x="8423275" y="9605963"/>
          <p14:tracePt t="55027" x="8397875" y="9605963"/>
          <p14:tracePt t="55028" x="8383588" y="9591675"/>
          <p14:tracePt t="55044" x="8345488" y="9578975"/>
          <p14:tracePt t="55061" x="8318500" y="9566275"/>
          <p14:tracePt t="55077" x="8278813" y="9539288"/>
          <p14:tracePt t="55094" x="8253413" y="9526588"/>
          <p14:tracePt t="55111" x="8226425" y="9501188"/>
          <p14:tracePt t="55111" x="8213725" y="9501188"/>
          <p14:tracePt t="55127" x="8201025" y="9486900"/>
          <p14:tracePt t="55144" x="8188325" y="9461500"/>
          <p14:tracePt t="55161" x="8161338" y="9434513"/>
          <p14:tracePt t="55177" x="8148638" y="9434513"/>
          <p14:tracePt t="55194" x="8148638" y="9409113"/>
          <p14:tracePt t="55195" x="8148638" y="9396413"/>
          <p14:tracePt t="55211" x="8135938" y="9382125"/>
          <p14:tracePt t="55228" x="8135938" y="9356725"/>
          <p14:tracePt t="55244" x="8121650" y="9329738"/>
          <p14:tracePt t="55262" x="8121650" y="9304338"/>
          <p14:tracePt t="55278" x="8121650" y="9277350"/>
          <p14:tracePt t="55279" x="8121650" y="9264650"/>
          <p14:tracePt t="55295" x="8121650" y="9251950"/>
          <p14:tracePt t="55311" x="8121650" y="9224963"/>
          <p14:tracePt t="55327" x="8121650" y="9186863"/>
          <p14:tracePt t="55345" x="8121650" y="9159875"/>
          <p14:tracePt t="55365" x="8121650" y="9147175"/>
          <p14:tracePt t="55378" x="8121650" y="9120188"/>
          <p14:tracePt t="55394" x="8135938" y="9107488"/>
          <p14:tracePt t="55411" x="8135938" y="9094788"/>
          <p14:tracePt t="55427" x="8161338" y="9042400"/>
          <p14:tracePt t="55429" x="8174038" y="9029700"/>
          <p14:tracePt t="55444" x="8188325" y="8990013"/>
          <p14:tracePt t="55461" x="8201025" y="8963025"/>
          <p14:tracePt t="55463" x="8213725" y="8937625"/>
          <p14:tracePt t="55478" x="8253413" y="8897938"/>
          <p14:tracePt t="55494" x="8278813" y="8870950"/>
          <p14:tracePt t="55512" x="8305800" y="8805863"/>
          <p14:tracePt t="55528" x="8345488" y="8780463"/>
          <p14:tracePt t="55544" x="8345488" y="8766175"/>
          <p14:tracePt t="55562" x="8383588" y="8740775"/>
          <p14:tracePt t="55582" x="8397875" y="8740775"/>
          <p14:tracePt t="55595" x="8397875" y="8728075"/>
          <p14:tracePt t="55611" x="8410575" y="8713788"/>
          <p14:tracePt t="55628" x="8423275" y="8701088"/>
          <p14:tracePt t="55645" x="8450263" y="8701088"/>
          <p14:tracePt t="55661" x="8462963" y="8688388"/>
          <p14:tracePt t="55678" x="8475663" y="8675688"/>
          <p14:tracePt t="55695" x="8488363" y="8675688"/>
          <p14:tracePt t="55711" x="8515350" y="8675688"/>
          <p14:tracePt t="55729" x="8540750" y="8661400"/>
          <p14:tracePt t="55750" x="8555038" y="8661400"/>
          <p14:tracePt t="55761" x="8567738" y="8648700"/>
          <p14:tracePt t="55778" x="8593138" y="8636000"/>
          <p14:tracePt t="55794" x="8607425" y="8636000"/>
          <p14:tracePt t="55810" x="8632825" y="8636000"/>
          <p14:tracePt t="55827" x="8685213" y="8623300"/>
          <p14:tracePt t="55844" x="8737600" y="8609013"/>
          <p14:tracePt t="55860" x="8802688" y="8609013"/>
          <p14:tracePt t="55861" x="8829675" y="8609013"/>
          <p14:tracePt t="55877" x="8882063" y="8596313"/>
          <p14:tracePt t="55894" x="8934450" y="8596313"/>
          <p14:tracePt t="55911" x="8959850" y="8596313"/>
          <p14:tracePt t="55927" x="8999538" y="8596313"/>
          <p14:tracePt t="55944" x="9012238" y="8596313"/>
          <p14:tracePt t="55960" x="9026525" y="8596313"/>
          <p14:tracePt t="55961" x="9039225" y="8596313"/>
          <p14:tracePt t="55977" x="9051925" y="8596313"/>
          <p14:tracePt t="55994" x="9064625" y="8596313"/>
          <p14:tracePt t="56010" x="9078913" y="8596313"/>
          <p14:tracePt t="56027" x="9091613" y="8596313"/>
          <p14:tracePt t="56044" x="9104313" y="8609013"/>
          <p14:tracePt t="56060" x="9117013" y="8609013"/>
          <p14:tracePt t="56077" x="9131300" y="8609013"/>
          <p14:tracePt t="56101" x="9144000" y="8609013"/>
          <p14:tracePt t="56110" x="9144000" y="8623300"/>
          <p14:tracePt t="56127" x="9156700" y="8623300"/>
          <p14:tracePt t="56207" x="9156700" y="8636000"/>
          <p14:tracePt t="56228" x="9170988" y="8636000"/>
          <p14:tracePt t="56263" x="9170988" y="8648700"/>
          <p14:tracePt t="56291" x="9170988" y="8661400"/>
          <p14:tracePt t="56354" x="9170988" y="8675688"/>
          <p14:tracePt t="56438" x="9170988" y="8688388"/>
          <p14:tracePt t="56466" x="9170988" y="8701088"/>
          <p14:tracePt t="56522" x="9170988" y="8713788"/>
          <p14:tracePt t="56543" x="9170988" y="8728075"/>
          <p14:tracePt t="56557" x="9170988" y="8740775"/>
          <p14:tracePt t="56592" x="9170988" y="8753475"/>
          <p14:tracePt t="56607" x="9170988" y="8766175"/>
          <p14:tracePt t="56704" x="9170988" y="8780463"/>
          <p14:tracePt t="56726" x="9170988" y="8793163"/>
          <p14:tracePt t="56753" x="9170988" y="8805863"/>
          <p14:tracePt t="56782" x="9170988" y="8818563"/>
          <p14:tracePt t="56831" x="9170988" y="8832850"/>
          <p14:tracePt t="56880" x="9170988" y="8845550"/>
          <p14:tracePt t="56894" x="9170988" y="8858250"/>
          <p14:tracePt t="56929" x="9170988" y="8870950"/>
          <p14:tracePt t="56943" x="9170988" y="8885238"/>
          <p14:tracePt t="56964" x="9170988" y="8897938"/>
          <p14:tracePt t="56992" x="9170988" y="8910638"/>
          <p14:tracePt t="57042" x="9170988" y="8924925"/>
          <p14:tracePt t="57077" x="9170988" y="8937625"/>
          <p14:tracePt t="57090" x="9170988" y="8950325"/>
          <p14:tracePt t="57111" x="9170988" y="8963025"/>
          <p14:tracePt t="57140" x="9170988" y="8977313"/>
          <p14:tracePt t="57154" x="9156700" y="8977313"/>
          <p14:tracePt t="57182" x="9156700" y="8990013"/>
          <p14:tracePt t="57280" x="9156700" y="9002713"/>
          <p14:tracePt t="57343" x="9144000" y="9002713"/>
          <p14:tracePt t="57560" x="9144000" y="8990013"/>
          <p14:tracePt t="57581" x="9156700" y="8977313"/>
          <p14:tracePt t="57589" x="9170988" y="8977313"/>
          <p14:tracePt t="57595" x="9196388" y="8950325"/>
          <p14:tracePt t="57610" x="9575800" y="8713788"/>
          <p14:tracePt t="57627" x="10952163" y="8097838"/>
          <p14:tracePt t="57644" x="12301538" y="7640638"/>
          <p14:tracePt t="57645" x="12812713" y="7548563"/>
          <p14:tracePt t="57660" x="13755688" y="7391400"/>
          <p14:tracePt t="57677" x="14528800" y="7246938"/>
          <p14:tracePt t="57693" x="15195550" y="7062788"/>
          <p14:tracePt t="57694" x="15471775" y="6985000"/>
          <p14:tracePt t="57710" x="15903575" y="6813550"/>
          <p14:tracePt t="57727" x="16244888" y="6656388"/>
          <p14:tracePt t="57728" x="16335375" y="6604000"/>
          <p14:tracePt t="57744" x="16467138" y="6578600"/>
          <p14:tracePt t="57760" x="16506825" y="6565900"/>
          <p14:tracePt t="57777" x="16519525" y="6565900"/>
          <p14:tracePt t="57778" x="16532225" y="6565900"/>
          <p14:tracePt t="57840" x="16519525" y="6591300"/>
          <p14:tracePt t="57847" x="16479838" y="6630988"/>
          <p14:tracePt t="57854" x="16414750" y="6708775"/>
          <p14:tracePt t="57877" x="16152813" y="7010400"/>
          <p14:tracePt t="57894" x="15968663" y="7154863"/>
          <p14:tracePt t="57910" x="15825788" y="7259638"/>
          <p14:tracePt t="57927" x="15706725" y="7312025"/>
          <p14:tracePt t="57943" x="15628938" y="7377113"/>
          <p14:tracePt t="57960" x="15497175" y="7456488"/>
          <p14:tracePt t="57961" x="15392400" y="7481888"/>
          <p14:tracePt t="57977" x="15209838" y="7588250"/>
          <p14:tracePt t="57993" x="14973300" y="7666038"/>
          <p14:tracePt t="57994" x="14843125" y="7705725"/>
          <p14:tracePt t="58010" x="14566900" y="7770813"/>
          <p14:tracePt t="58027" x="14279563" y="7823200"/>
          <p14:tracePt t="58044" x="13900150" y="7850188"/>
          <p14:tracePt t="58060" x="13584238" y="7850188"/>
          <p14:tracePt t="58077" x="13257213" y="7875588"/>
          <p14:tracePt t="58094" x="12798425" y="7875588"/>
          <p14:tracePt t="58110" x="12471400" y="7835900"/>
          <p14:tracePt t="58127" x="12274550" y="7810500"/>
          <p14:tracePt t="58128" x="12222163" y="7797800"/>
          <p14:tracePt t="58144" x="12169775" y="7783513"/>
          <p14:tracePt t="58160" x="12157075" y="7783513"/>
          <p14:tracePt t="58177" x="12144375" y="7770813"/>
          <p14:tracePt t="58178" x="12144375" y="7758113"/>
          <p14:tracePt t="58199" x="12144375" y="7745413"/>
          <p14:tracePt t="58234" x="12144375" y="7731125"/>
          <p14:tracePt t="58248" x="12144375" y="7718425"/>
          <p14:tracePt t="58269" x="12144375" y="7705725"/>
          <p14:tracePt t="58276" x="12157075" y="7693025"/>
          <p14:tracePt t="58283" x="12182475" y="7653338"/>
          <p14:tracePt t="58293" x="12222163" y="7613650"/>
          <p14:tracePt t="58310" x="12536488" y="7443788"/>
          <p14:tracePt t="58327" x="12877800" y="7299325"/>
          <p14:tracePt t="58343" x="13284200" y="7142163"/>
          <p14:tracePt t="58360" x="13728700" y="7010400"/>
          <p14:tracePt t="58361" x="13912850" y="6945313"/>
          <p14:tracePt t="58377" x="14292263" y="6813550"/>
          <p14:tracePt t="58393" x="14619288" y="6696075"/>
          <p14:tracePt t="58410" x="15052675" y="6578600"/>
          <p14:tracePt t="58426" x="15274925" y="6538913"/>
          <p14:tracePt t="58444" x="15511463" y="6526213"/>
          <p14:tracePt t="58445" x="15616238" y="6526213"/>
          <p14:tracePt t="58460" x="15759113" y="6538913"/>
          <p14:tracePt t="58478" x="15863888" y="6578600"/>
          <p14:tracePt t="58480" x="15903575" y="6618288"/>
          <p14:tracePt t="58494" x="15968663" y="6683375"/>
          <p14:tracePt t="58511" x="16048038" y="6775450"/>
          <p14:tracePt t="58527" x="16100425" y="6867525"/>
          <p14:tracePt t="58528" x="16125825" y="6905625"/>
          <p14:tracePt t="58544" x="16152813" y="6958013"/>
          <p14:tracePt t="58561" x="16178213" y="7024688"/>
          <p14:tracePt t="58578" x="16192500" y="7115175"/>
          <p14:tracePt t="58594" x="16192500" y="7181850"/>
          <p14:tracePt t="58610" x="16178213" y="7312025"/>
          <p14:tracePt t="58612" x="16165513" y="7404100"/>
          <p14:tracePt t="58627" x="16125825" y="7600950"/>
          <p14:tracePt t="58644" x="16035338" y="7850188"/>
          <p14:tracePt t="58662" x="15851188" y="8177213"/>
          <p14:tracePt t="58677" x="15721013" y="8399463"/>
          <p14:tracePt t="58694" x="15536863" y="8583613"/>
          <p14:tracePt t="58711" x="15235238" y="8818563"/>
          <p14:tracePt t="58727" x="15038388" y="8950325"/>
          <p14:tracePt t="58743" x="14843125" y="9082088"/>
          <p14:tracePt t="58761" x="14554200" y="9224963"/>
          <p14:tracePt t="58777" x="14384338" y="9264650"/>
          <p14:tracePt t="58795" x="14252575" y="9277350"/>
          <p14:tracePt t="58796" x="14200188" y="9277350"/>
          <p14:tracePt t="58810" x="14070013" y="9277350"/>
          <p14:tracePt t="58827" x="13900150" y="9264650"/>
          <p14:tracePt t="58845" x="13611225" y="9239250"/>
          <p14:tracePt t="58861" x="13401675" y="9199563"/>
          <p14:tracePt t="58877" x="13244513" y="9172575"/>
          <p14:tracePt t="58879" x="13152438" y="9159875"/>
          <p14:tracePt t="58894" x="13007975" y="9120188"/>
          <p14:tracePt t="58910" x="12890500" y="9094788"/>
          <p14:tracePt t="58928" x="12760325" y="9042400"/>
          <p14:tracePt t="58944" x="12693650" y="9002713"/>
          <p14:tracePt t="58960" x="12641263" y="8990013"/>
          <p14:tracePt t="58979" x="12603163" y="8963025"/>
          <p14:tracePt t="58994" x="12588875" y="8937625"/>
          <p14:tracePt t="59010" x="12576175" y="8937625"/>
          <p14:tracePt t="59012" x="12563475" y="8937625"/>
          <p14:tracePt t="59028" x="12563475" y="8924925"/>
          <p14:tracePt t="59044" x="12550775" y="8910638"/>
          <p14:tracePt t="59060" x="12550775" y="8897938"/>
          <p14:tracePt t="59077" x="12536488" y="8897938"/>
          <p14:tracePt t="59519" x="12498388" y="8675688"/>
          <p14:tracePt t="59525" x="12393613" y="8242300"/>
          <p14:tracePt t="59532" x="12288838" y="7758113"/>
          <p14:tracePt t="59544" x="12196763" y="7404100"/>
          <p14:tracePt t="59560" x="11882438" y="6002338"/>
          <p14:tracePt t="59577" x="11541125" y="4638675"/>
          <p14:tracePt t="59593" x="11187113" y="2935288"/>
          <p14:tracePt t="59610" x="10834688" y="1022350"/>
          <p14:tracePt t="59626" x="10715625" y="249238"/>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02965" y="7596222"/>
            <a:ext cx="5352203" cy="5381557"/>
          </a:xfrm>
          <a:custGeom>
            <a:avLst/>
            <a:gdLst/>
            <a:ahLst/>
            <a:cxnLst/>
            <a:rect l="l" t="t" r="r" b="b"/>
            <a:pathLst>
              <a:path w="5352203" h="5381557">
                <a:moveTo>
                  <a:pt x="0" y="0"/>
                </a:moveTo>
                <a:lnTo>
                  <a:pt x="5352203" y="0"/>
                </a:lnTo>
                <a:lnTo>
                  <a:pt x="5352203" y="5381556"/>
                </a:lnTo>
                <a:lnTo>
                  <a:pt x="0" y="53815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aphicFrame>
        <p:nvGraphicFramePr>
          <p:cNvPr id="3" name="Table 3"/>
          <p:cNvGraphicFramePr>
            <a:graphicFrameLocks noGrp="1"/>
          </p:cNvGraphicFramePr>
          <p:nvPr/>
        </p:nvGraphicFramePr>
        <p:xfrm>
          <a:off x="1283652" y="2757420"/>
          <a:ext cx="15720696" cy="5881765"/>
        </p:xfrm>
        <a:graphic>
          <a:graphicData uri="http://schemas.openxmlformats.org/drawingml/2006/table">
            <a:tbl>
              <a:tblPr/>
              <a:tblGrid>
                <a:gridCol w="3930174">
                  <a:extLst>
                    <a:ext uri="{9D8B030D-6E8A-4147-A177-3AD203B41FA5}">
                      <a16:colId xmlns:a16="http://schemas.microsoft.com/office/drawing/2014/main" val="20000"/>
                    </a:ext>
                  </a:extLst>
                </a:gridCol>
                <a:gridCol w="3930174">
                  <a:extLst>
                    <a:ext uri="{9D8B030D-6E8A-4147-A177-3AD203B41FA5}">
                      <a16:colId xmlns:a16="http://schemas.microsoft.com/office/drawing/2014/main" val="20001"/>
                    </a:ext>
                  </a:extLst>
                </a:gridCol>
                <a:gridCol w="3930174">
                  <a:extLst>
                    <a:ext uri="{9D8B030D-6E8A-4147-A177-3AD203B41FA5}">
                      <a16:colId xmlns:a16="http://schemas.microsoft.com/office/drawing/2014/main" val="20002"/>
                    </a:ext>
                  </a:extLst>
                </a:gridCol>
                <a:gridCol w="3930174">
                  <a:extLst>
                    <a:ext uri="{9D8B030D-6E8A-4147-A177-3AD203B41FA5}">
                      <a16:colId xmlns:a16="http://schemas.microsoft.com/office/drawing/2014/main" val="20003"/>
                    </a:ext>
                  </a:extLst>
                </a:gridCol>
              </a:tblGrid>
              <a:tr h="1280497">
                <a:tc>
                  <a:txBody>
                    <a:bodyPr/>
                    <a:lstStyle/>
                    <a:p>
                      <a:pPr algn="ctr">
                        <a:lnSpc>
                          <a:spcPts val="3499"/>
                        </a:lnSpc>
                        <a:defRPr/>
                      </a:pPr>
                      <a:r>
                        <a:rPr lang="en-US" sz="2499">
                          <a:solidFill>
                            <a:srgbClr val="000000"/>
                          </a:solidFill>
                          <a:latin typeface="Canva Sans Bold"/>
                        </a:rPr>
                        <a:t>Aspect</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Canva Sans Bold"/>
                        </a:rPr>
                        <a:t>Linear SVM</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Canva Sans Bold"/>
                        </a:rPr>
                        <a:t>RBF SVM</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3499"/>
                        </a:lnSpc>
                        <a:defRPr/>
                      </a:pPr>
                      <a:r>
                        <a:rPr lang="en-US" sz="2499">
                          <a:solidFill>
                            <a:srgbClr val="000000"/>
                          </a:solidFill>
                          <a:latin typeface="Canva Sans Bold"/>
                        </a:rPr>
                        <a:t>Random Forest Classifier</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98934">
                <a:tc>
                  <a:txBody>
                    <a:bodyPr/>
                    <a:lstStyle/>
                    <a:p>
                      <a:pPr algn="ctr">
                        <a:lnSpc>
                          <a:spcPts val="2799"/>
                        </a:lnSpc>
                        <a:defRPr/>
                      </a:pPr>
                      <a:r>
                        <a:rPr lang="en-US" sz="1999">
                          <a:solidFill>
                            <a:srgbClr val="000000"/>
                          </a:solidFill>
                          <a:latin typeface="Canva Sans"/>
                        </a:rPr>
                        <a:t>Decision Boundary</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Canva Sans"/>
                        </a:rPr>
                        <a:t>Linear (straight line, plane, hyperplane)</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Canva Sans"/>
                        </a:rPr>
                        <a:t>Nonlinear</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Canva Sans"/>
                        </a:rPr>
                        <a:t>Nonlinear</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212019">
                <a:tc>
                  <a:txBody>
                    <a:bodyPr/>
                    <a:lstStyle/>
                    <a:p>
                      <a:pPr algn="ctr">
                        <a:lnSpc>
                          <a:spcPts val="2799"/>
                        </a:lnSpc>
                        <a:defRPr/>
                      </a:pPr>
                      <a:r>
                        <a:rPr lang="en-US" sz="1999">
                          <a:solidFill>
                            <a:srgbClr val="000000"/>
                          </a:solidFill>
                          <a:latin typeface="Canva Sans"/>
                        </a:rPr>
                        <a:t>Kernel Function</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Canva Sans"/>
                        </a:rPr>
                        <a:t>Linear kernel (dot product of features)</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Canva Sans"/>
                        </a:rPr>
                        <a:t>RBF kernel (Gaussian function)</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Canva Sans"/>
                        </a:rPr>
                        <a:t>Not applicable (ensemble of decision trees)</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13075">
                <a:tc>
                  <a:txBody>
                    <a:bodyPr/>
                    <a:lstStyle/>
                    <a:p>
                      <a:pPr algn="ctr">
                        <a:lnSpc>
                          <a:spcPts val="2799"/>
                        </a:lnSpc>
                        <a:defRPr/>
                      </a:pPr>
                      <a:r>
                        <a:rPr lang="en-US" sz="1999">
                          <a:solidFill>
                            <a:srgbClr val="000000"/>
                          </a:solidFill>
                          <a:latin typeface="Canva Sans"/>
                        </a:rPr>
                        <a:t>Flexibility</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Canva Sans"/>
                        </a:rPr>
                        <a:t>Suitable for linearly separable data</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Canva Sans"/>
                        </a:rPr>
                        <a:t>Handles nonlinear relationships effectively</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Canva Sans"/>
                        </a:rPr>
                        <a:t>Handles nonlinear relationships effectively</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177240">
                <a:tc>
                  <a:txBody>
                    <a:bodyPr/>
                    <a:lstStyle/>
                    <a:p>
                      <a:pPr algn="ctr">
                        <a:lnSpc>
                          <a:spcPts val="2799"/>
                        </a:lnSpc>
                        <a:defRPr/>
                      </a:pPr>
                      <a:r>
                        <a:rPr lang="en-US" sz="1999">
                          <a:solidFill>
                            <a:srgbClr val="000000"/>
                          </a:solidFill>
                          <a:latin typeface="Canva Sans"/>
                        </a:rPr>
                        <a:t>Accuracy</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Canva Sans"/>
                        </a:rPr>
                        <a:t>90%</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Canva Sans"/>
                        </a:rPr>
                        <a:t>97%</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Canva Sans"/>
                        </a:rPr>
                        <a:t>96%</a:t>
                      </a:r>
                      <a:endParaRPr lang="en-US" sz="1100"/>
                    </a:p>
                  </a:txBody>
                  <a:tcPr marL="161925" marR="161925" marT="161925" marB="1619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 name="Freeform 4"/>
          <p:cNvSpPr/>
          <p:nvPr/>
        </p:nvSpPr>
        <p:spPr>
          <a:xfrm>
            <a:off x="-2002965" y="-2246109"/>
            <a:ext cx="22293929" cy="3445425"/>
          </a:xfrm>
          <a:custGeom>
            <a:avLst/>
            <a:gdLst/>
            <a:ahLst/>
            <a:cxnLst/>
            <a:rect l="l" t="t" r="r" b="b"/>
            <a:pathLst>
              <a:path w="22293929" h="3445425">
                <a:moveTo>
                  <a:pt x="0" y="0"/>
                </a:moveTo>
                <a:lnTo>
                  <a:pt x="22293930" y="0"/>
                </a:lnTo>
                <a:lnTo>
                  <a:pt x="22293930" y="3445426"/>
                </a:lnTo>
                <a:lnTo>
                  <a:pt x="0" y="34454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TextBox 5"/>
          <p:cNvSpPr txBox="1"/>
          <p:nvPr/>
        </p:nvSpPr>
        <p:spPr>
          <a:xfrm>
            <a:off x="3008352" y="141605"/>
            <a:ext cx="12271296"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Comparison of the Trained ML Models</a:t>
            </a:r>
          </a:p>
        </p:txBody>
      </p:sp>
      <p:pic>
        <p:nvPicPr>
          <p:cNvPr id="21" name="Audio 20">
            <a:hlinkClick r:id="" action="ppaction://media"/>
            <a:extLst>
              <a:ext uri="{FF2B5EF4-FFF2-40B4-BE49-F238E27FC236}">
                <a16:creationId xmlns:a16="http://schemas.microsoft.com/office/drawing/2014/main" id="{13398941-F1DD-DFC0-EC98-4F032E49F9B8}"/>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66612" t="-266612" r="-266612" b="-266612"/>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5353"/>
    </mc:Choice>
    <mc:Fallback>
      <p:transition spd="slow" advTm="153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extLst>
    <p:ext uri="{3A86A75C-4F4B-4683-9AE1-C65F6400EC91}">
      <p14:laserTraceLst xmlns:p14="http://schemas.microsoft.com/office/powerpoint/2010/main">
        <p14:tracePtLst>
          <p14:tracePt t="73" x="4205288" y="4403725"/>
          <p14:tracePt t="234" x="4217988" y="4403725"/>
          <p14:tracePt t="248" x="4230688" y="4403725"/>
          <p14:tracePt t="261" x="4244975" y="4403725"/>
          <p14:tracePt t="271" x="4257675" y="4403725"/>
          <p14:tracePt t="288" x="4362450" y="4403725"/>
          <p14:tracePt t="305" x="4598988" y="4403725"/>
          <p14:tracePt t="321" x="4794250" y="4416425"/>
          <p14:tracePt t="338" x="4913313" y="4416425"/>
          <p14:tracePt t="339" x="4965700" y="4429125"/>
          <p14:tracePt t="354" x="5043488" y="4429125"/>
          <p14:tracePt t="375" x="5083175" y="4429125"/>
          <p14:tracePt t="389" x="5122863" y="4429125"/>
          <p14:tracePt t="412" x="5135563" y="4429125"/>
          <p14:tracePt t="421" x="5148263" y="4429125"/>
          <p14:tracePt t="440" x="5160963" y="4441825"/>
          <p14:tracePt t="455" x="5160963" y="4456113"/>
          <p14:tracePt t="930" x="5160963" y="4441825"/>
          <p14:tracePt t="944" x="5187950" y="4429125"/>
          <p14:tracePt t="950" x="5227638" y="4403725"/>
          <p14:tracePt t="957" x="5280025" y="4364038"/>
          <p14:tracePt t="971" x="5449888" y="4259263"/>
          <p14:tracePt t="987" x="5672138" y="4127500"/>
          <p14:tracePt t="1004" x="5921375" y="3997325"/>
          <p14:tracePt t="1021" x="6353175" y="3813175"/>
          <p14:tracePt t="1037" x="6654800" y="3735388"/>
          <p14:tracePt t="1055" x="7113588" y="3668713"/>
          <p14:tracePt t="1071" x="7453313" y="3643313"/>
          <p14:tracePt t="1087" x="7781925" y="3643313"/>
          <p14:tracePt t="1104" x="8083550" y="3668713"/>
          <p14:tracePt t="1105" x="8240713" y="3683000"/>
          <p14:tracePt t="1122" x="8555038" y="3735388"/>
          <p14:tracePt t="1137" x="8869363" y="3800475"/>
          <p14:tracePt t="1139" x="9026525" y="3840163"/>
          <p14:tracePt t="1154" x="9313863" y="3930650"/>
          <p14:tracePt t="1171" x="9590088" y="4010025"/>
          <p14:tracePt t="1189" x="9982200" y="4127500"/>
          <p14:tracePt t="1204" x="10139363" y="4179888"/>
          <p14:tracePt t="1221" x="10296525" y="4259263"/>
          <p14:tracePt t="1238" x="10585450" y="4416425"/>
          <p14:tracePt t="1255" x="10782300" y="4533900"/>
          <p14:tracePt t="1271" x="10977563" y="4665663"/>
          <p14:tracePt t="1272" x="11056938" y="4756150"/>
          <p14:tracePt t="1287" x="11187113" y="4900613"/>
          <p14:tracePt t="1304" x="11279188" y="4992688"/>
          <p14:tracePt t="1322" x="11383963" y="5110163"/>
          <p14:tracePt t="1338" x="11436350" y="5176838"/>
          <p14:tracePt t="1354" x="11463338" y="5202238"/>
          <p14:tracePt t="1372" x="11528425" y="5307013"/>
          <p14:tracePt t="1388" x="11553825" y="5372100"/>
          <p14:tracePt t="1404" x="11580813" y="5464175"/>
          <p14:tracePt t="1406" x="11580813" y="5516563"/>
          <p14:tracePt t="1422" x="11593513" y="5568950"/>
          <p14:tracePt t="1438" x="11593513" y="5621338"/>
          <p14:tracePt t="1456" x="11593513" y="5713413"/>
          <p14:tracePt t="1471" x="11580813" y="5778500"/>
          <p14:tracePt t="1488" x="11580813" y="5818188"/>
          <p14:tracePt t="1490" x="11568113" y="5830888"/>
          <p14:tracePt t="1505" x="11553825" y="5857875"/>
          <p14:tracePt t="1522" x="11515725" y="5910263"/>
          <p14:tracePt t="1538" x="11476038" y="6002338"/>
          <p14:tracePt t="1540" x="11449050" y="6054725"/>
          <p14:tracePt t="1554" x="11371263" y="6172200"/>
          <p14:tracePt t="1572" x="11279188" y="6303963"/>
          <p14:tracePt t="1589" x="11161713" y="6446838"/>
          <p14:tracePt t="1604" x="11069638" y="6538913"/>
          <p14:tracePt t="1622" x="11004550" y="6591300"/>
          <p14:tracePt t="1623" x="10977563" y="6618288"/>
          <p14:tracePt t="1638" x="10925175" y="6683375"/>
          <p14:tracePt t="1654" x="10847388" y="6708775"/>
          <p14:tracePt t="1671" x="10768013" y="6761163"/>
          <p14:tracePt t="1672" x="10742613" y="6788150"/>
          <p14:tracePt t="1688" x="10663238" y="6840538"/>
          <p14:tracePt t="1704" x="10533063" y="6905625"/>
          <p14:tracePt t="1722" x="10244138" y="7077075"/>
          <p14:tracePt t="1738" x="10047288" y="7167563"/>
          <p14:tracePt t="1754" x="9877425" y="7259638"/>
          <p14:tracePt t="1771" x="9707563" y="7339013"/>
          <p14:tracePt t="1772" x="9615488" y="7391400"/>
          <p14:tracePt t="1787" x="9405938" y="7456488"/>
          <p14:tracePt t="1804" x="9209088" y="7508875"/>
          <p14:tracePt t="1821" x="9051925" y="7573963"/>
          <p14:tracePt t="1822" x="8947150" y="7626350"/>
          <p14:tracePt t="1837" x="8829675" y="7666038"/>
          <p14:tracePt t="1854" x="8685213" y="7705725"/>
          <p14:tracePt t="1855" x="8607425" y="7718425"/>
          <p14:tracePt t="1870" x="8462963" y="7758113"/>
          <p14:tracePt t="1888" x="8318500" y="7783513"/>
          <p14:tracePt t="1904" x="8174038" y="7797800"/>
          <p14:tracePt t="1922" x="8056563" y="7797800"/>
          <p14:tracePt t="1937" x="7964488" y="7797800"/>
          <p14:tracePt t="1954" x="7781925" y="7797800"/>
          <p14:tracePt t="1971" x="7664450" y="7797800"/>
          <p14:tracePt t="1987" x="7558088" y="7783513"/>
          <p14:tracePt t="1988" x="7519988" y="7783513"/>
          <p14:tracePt t="2004" x="7427913" y="7770813"/>
          <p14:tracePt t="2021" x="7323138" y="7745413"/>
          <p14:tracePt t="2037" x="7191375" y="7718425"/>
          <p14:tracePt t="2038" x="7086600" y="7678738"/>
          <p14:tracePt t="2054" x="6929438" y="7640638"/>
          <p14:tracePt t="2071" x="6838950" y="7613650"/>
          <p14:tracePt t="2087" x="6746875" y="7588250"/>
          <p14:tracePt t="2104" x="6667500" y="7548563"/>
          <p14:tracePt t="2121" x="6602413" y="7534275"/>
          <p14:tracePt t="2137" x="6392863" y="7456488"/>
          <p14:tracePt t="2154" x="6223000" y="7391400"/>
          <p14:tracePt t="2171" x="6051550" y="7312025"/>
          <p14:tracePt t="2187" x="5856288" y="7219950"/>
          <p14:tracePt t="2204" x="5711825" y="7129463"/>
          <p14:tracePt t="2221" x="5580063" y="7050088"/>
          <p14:tracePt t="2237" x="5527675" y="7010400"/>
          <p14:tracePt t="2254" x="5489575" y="6972300"/>
          <p14:tracePt t="2271" x="5422900" y="6919913"/>
          <p14:tracePt t="2287" x="5357813" y="6840538"/>
          <p14:tracePt t="2304" x="5318125" y="6775450"/>
          <p14:tracePt t="2305" x="5280025" y="6735763"/>
          <p14:tracePt t="2321" x="5227638" y="6670675"/>
          <p14:tracePt t="2337" x="5160963" y="6591300"/>
          <p14:tracePt t="2355" x="5108575" y="6486525"/>
          <p14:tracePt t="2371" x="5070475" y="6434138"/>
          <p14:tracePt t="2388" x="5018088" y="6356350"/>
          <p14:tracePt t="2389" x="4991100" y="6303963"/>
          <p14:tracePt t="2404" x="4938713" y="6211888"/>
          <p14:tracePt t="2421" x="4899025" y="6132513"/>
          <p14:tracePt t="2438" x="4860925" y="6002338"/>
          <p14:tracePt t="2455" x="4833938" y="5962650"/>
          <p14:tracePt t="2471" x="4833938" y="5949950"/>
          <p14:tracePt t="2472" x="4833938" y="5935663"/>
          <p14:tracePt t="2501" x="4833938" y="5922963"/>
          <p14:tracePt t="2529" x="4833938" y="5910263"/>
          <p14:tracePt t="2691" x="4833938" y="5897563"/>
          <p14:tracePt t="2733" x="4833938" y="5883275"/>
          <p14:tracePt t="2740" x="4846638" y="5883275"/>
          <p14:tracePt t="2747" x="4846638" y="5870575"/>
          <p14:tracePt t="2761" x="4860925" y="5870575"/>
          <p14:tracePt t="2771" x="4860925" y="5857875"/>
          <p14:tracePt t="2788" x="4886325" y="5778500"/>
          <p14:tracePt t="2804" x="4926013" y="5688013"/>
          <p14:tracePt t="2821" x="4951413" y="5595938"/>
          <p14:tracePt t="2837" x="5003800" y="5491163"/>
          <p14:tracePt t="2854" x="5043488" y="5424488"/>
          <p14:tracePt t="2871" x="5056188" y="5346700"/>
          <p14:tracePt t="2872" x="5083175" y="5281613"/>
          <p14:tracePt t="2887" x="5122863" y="5229225"/>
          <p14:tracePt t="2888" x="5148263" y="5176838"/>
          <p14:tracePt t="2904" x="5213350" y="5084763"/>
          <p14:tracePt t="2920" x="5265738" y="4992688"/>
          <p14:tracePt t="2921" x="5265738" y="4967288"/>
          <p14:tracePt t="2937" x="5305425" y="4900613"/>
          <p14:tracePt t="2954" x="5332413" y="4875213"/>
          <p14:tracePt t="2971" x="5357813" y="4862513"/>
          <p14:tracePt t="2971" x="5370513" y="4835525"/>
          <p14:tracePt t="2987" x="5410200" y="4810125"/>
          <p14:tracePt t="3004" x="5449888" y="4783138"/>
          <p14:tracePt t="3021" x="5580063" y="4718050"/>
          <p14:tracePt t="3037" x="5684838" y="4665663"/>
          <p14:tracePt t="3054" x="5803900" y="4638675"/>
          <p14:tracePt t="3055" x="5908675" y="4613275"/>
          <p14:tracePt t="3070" x="6065838" y="4560888"/>
          <p14:tracePt t="3087" x="6235700" y="4521200"/>
          <p14:tracePt t="3104" x="6524625" y="4481513"/>
          <p14:tracePt t="3121" x="6707188" y="4481513"/>
          <p14:tracePt t="3137" x="6864350" y="4481513"/>
          <p14:tracePt t="3154" x="7021513" y="4481513"/>
          <p14:tracePt t="3154" x="7086600" y="4481513"/>
          <p14:tracePt t="3171" x="7231063" y="4468813"/>
          <p14:tracePt t="3187" x="7335838" y="4468813"/>
          <p14:tracePt t="3188" x="7388225" y="4468813"/>
          <p14:tracePt t="3204" x="7519988" y="4468813"/>
          <p14:tracePt t="3221" x="7637463" y="4468813"/>
          <p14:tracePt t="3237" x="7821613" y="4468813"/>
          <p14:tracePt t="3238" x="7926388" y="4468813"/>
          <p14:tracePt t="3253" x="8135938" y="4494213"/>
          <p14:tracePt t="3271" x="8305800" y="4508500"/>
          <p14:tracePt t="3287" x="8555038" y="4508500"/>
          <p14:tracePt t="3304" x="8712200" y="4508500"/>
          <p14:tracePt t="3321" x="8894763" y="4508500"/>
          <p14:tracePt t="3322" x="8986838" y="4481513"/>
          <p14:tracePt t="3337" x="9209088" y="4468813"/>
          <p14:tracePt t="3354" x="9498013" y="4456113"/>
          <p14:tracePt t="3371" x="9720263" y="4441825"/>
          <p14:tracePt t="3371" x="9785350" y="4416425"/>
          <p14:tracePt t="3387" x="9942513" y="4416425"/>
          <p14:tracePt t="3404" x="10074275" y="4416425"/>
          <p14:tracePt t="3421" x="10218738" y="4416425"/>
          <p14:tracePt t="3422" x="10296525" y="4416425"/>
          <p14:tracePt t="3437" x="10453688" y="4416425"/>
          <p14:tracePt t="3454" x="10598150" y="4429125"/>
          <p14:tracePt t="3457" x="10663238" y="4441825"/>
          <p14:tracePt t="3471" x="10807700" y="4456113"/>
          <p14:tracePt t="3488" x="10925175" y="4468813"/>
          <p14:tracePt t="3505" x="11161713" y="4494213"/>
          <p14:tracePt t="3521" x="11291888" y="4494213"/>
          <p14:tracePt t="3537" x="11410950" y="4508500"/>
          <p14:tracePt t="3539" x="11463338" y="4508500"/>
          <p14:tracePt t="3555" x="11553825" y="4508500"/>
          <p14:tracePt t="3572" x="11645900" y="4508500"/>
          <p14:tracePt t="3588" x="11763375" y="4508500"/>
          <p14:tracePt t="3604" x="11842750" y="4508500"/>
          <p14:tracePt t="3621" x="11920538" y="4494213"/>
          <p14:tracePt t="3638" x="11987213" y="4494213"/>
          <p14:tracePt t="3654" x="12025313" y="4494213"/>
          <p14:tracePt t="3671" x="12052300" y="4494213"/>
          <p14:tracePt t="3687" x="12091988" y="4494213"/>
          <p14:tracePt t="3704" x="12130088" y="4494213"/>
          <p14:tracePt t="3722" x="12169775" y="4494213"/>
          <p14:tracePt t="3738" x="12196763" y="4494213"/>
          <p14:tracePt t="3754" x="12209463" y="4494213"/>
          <p14:tracePt t="3771" x="12236450" y="4494213"/>
          <p14:tracePt t="3788" x="12249150" y="4494213"/>
          <p14:tracePt t="3804" x="12261850" y="4494213"/>
          <p14:tracePt t="6608" x="12236450" y="4691063"/>
          <p14:tracePt t="6614" x="12144375" y="4967288"/>
          <p14:tracePt t="6621" x="12052300" y="5319713"/>
          <p14:tracePt t="6637" x="11920538" y="5726113"/>
          <p14:tracePt t="6654" x="11737975" y="6080125"/>
          <p14:tracePt t="6655" x="11633200" y="6264275"/>
          <p14:tracePt t="6670" x="11423650" y="6578600"/>
          <p14:tracePt t="6687" x="11149013" y="6840538"/>
          <p14:tracePt t="6704" x="10715625" y="7259638"/>
          <p14:tracePt t="6720" x="10414000" y="7521575"/>
          <p14:tracePt t="6737" x="10086975" y="7758113"/>
          <p14:tracePt t="6755" x="9523413" y="8150225"/>
          <p14:tracePt t="6770" x="9156700" y="8374063"/>
          <p14:tracePt t="6787" x="8855075" y="8556625"/>
          <p14:tracePt t="6788" x="8724900" y="8623300"/>
          <p14:tracePt t="6803" x="8462963" y="8753475"/>
          <p14:tracePt t="6820" x="8188325" y="8885238"/>
          <p14:tracePt t="6839" x="7859713" y="9015413"/>
          <p14:tracePt t="6854" x="7689850" y="9055100"/>
          <p14:tracePt t="6870" x="7532688" y="9082088"/>
          <p14:tracePt t="6887" x="7362825" y="9094788"/>
          <p14:tracePt t="6904" x="7243763" y="9094788"/>
          <p14:tracePt t="6920" x="7048500" y="9094788"/>
          <p14:tracePt t="6936" x="6824663" y="9067800"/>
          <p14:tracePt t="6937" x="6707188" y="9067800"/>
          <p14:tracePt t="6953" x="6510338" y="9029700"/>
          <p14:tracePt t="6970" x="6367463" y="9015413"/>
          <p14:tracePt t="6987" x="6196013" y="9002713"/>
          <p14:tracePt t="7003" x="6065838" y="8977313"/>
          <p14:tracePt t="7021" x="5737225" y="8910638"/>
          <p14:tracePt t="7036" x="5437188" y="8858250"/>
          <p14:tracePt t="7053" x="5160963" y="8793163"/>
          <p14:tracePt t="7070" x="4965700" y="8728075"/>
          <p14:tracePt t="7071" x="4899025" y="8701088"/>
          <p14:tracePt t="7088" x="4756150" y="8636000"/>
          <p14:tracePt t="7104" x="4572000" y="8570913"/>
          <p14:tracePt t="7120" x="4467225" y="8518525"/>
          <p14:tracePt t="7137" x="4375150" y="8466138"/>
          <p14:tracePt t="7154" x="4257675" y="8399463"/>
          <p14:tracePt t="7171" x="4217988" y="8386763"/>
          <p14:tracePt t="7187" x="4178300" y="8361363"/>
          <p14:tracePt t="7211" x="4165600" y="8347075"/>
          <p14:tracePt t="7225" x="4152900" y="8334375"/>
          <p14:tracePt t="7238" x="4152900" y="8321675"/>
          <p14:tracePt t="7274" x="4152900" y="8308975"/>
          <p14:tracePt t="7288" x="4152900" y="8294688"/>
          <p14:tracePt t="7323" x="4152900" y="8281988"/>
          <p14:tracePt t="7338" x="4165600" y="8269288"/>
          <p14:tracePt t="7344" x="4178300" y="8269288"/>
          <p14:tracePt t="7354" x="4178300" y="8256588"/>
          <p14:tracePt t="7370" x="4217988" y="8256588"/>
          <p14:tracePt t="7372" x="4244975" y="8256588"/>
          <p14:tracePt t="7386" x="4270375" y="8256588"/>
          <p14:tracePt t="7403" x="4297363" y="8256588"/>
          <p14:tracePt t="7422" x="4322763" y="8256588"/>
          <p14:tracePt t="7436" x="4335463" y="8256588"/>
          <p14:tracePt t="7453" x="4362450" y="8256588"/>
          <p14:tracePt t="7470" x="4387850" y="8256588"/>
          <p14:tracePt t="7486" x="4402138" y="8256588"/>
          <p14:tracePt t="7503" x="4414838" y="8256588"/>
          <p14:tracePt t="7520" x="4427538" y="8256588"/>
          <p14:tracePt t="7547" x="4440238" y="8256588"/>
          <p14:tracePt t="7568" x="4454525" y="8256588"/>
          <p14:tracePt t="7583" x="4467225" y="8256588"/>
          <p14:tracePt t="7617" x="4479925" y="8256588"/>
          <p14:tracePt t="7632" x="4492625" y="8256588"/>
          <p14:tracePt t="7722" x="4506913" y="8256588"/>
          <p14:tracePt t="7743" x="4519613" y="8256588"/>
          <p14:tracePt t="7757" x="4532313" y="8256588"/>
          <p14:tracePt t="7786" x="4545013" y="8256588"/>
          <p14:tracePt t="7793" x="4559300" y="8256588"/>
          <p14:tracePt t="7806" x="4584700" y="8256588"/>
          <p14:tracePt t="7820" x="4598988" y="8256588"/>
          <p14:tracePt t="7836" x="4637088" y="8256588"/>
          <p14:tracePt t="7853" x="4651375" y="8256588"/>
          <p14:tracePt t="7870" x="4676775" y="8256588"/>
          <p14:tracePt t="7887" x="4689475" y="8256588"/>
          <p14:tracePt t="7903" x="4703763" y="8256588"/>
          <p14:tracePt t="7904" x="4729163" y="8256588"/>
          <p14:tracePt t="7920" x="4741863" y="8256588"/>
          <p14:tracePt t="7936" x="4768850" y="8256588"/>
          <p14:tracePt t="7954" x="4781550" y="8256588"/>
          <p14:tracePt t="7970" x="4794250" y="8256588"/>
          <p14:tracePt t="7986" x="4821238" y="8256588"/>
          <p14:tracePt t="8003" x="4833938" y="8256588"/>
          <p14:tracePt t="8004" x="4833938" y="8269288"/>
          <p14:tracePt t="8021" x="4860925" y="8269288"/>
          <p14:tracePt t="8037" x="4873625" y="8269288"/>
          <p14:tracePt t="8039" x="4886325" y="8269288"/>
          <p14:tracePt t="8054" x="4899025" y="8269288"/>
          <p14:tracePt t="8070" x="4913313" y="8281988"/>
          <p14:tracePt t="8088" x="4926013" y="8281988"/>
          <p14:tracePt t="8374" x="5083175" y="8269288"/>
          <p14:tracePt t="8381" x="5292725" y="8256588"/>
          <p14:tracePt t="8388" x="5489575" y="8242300"/>
          <p14:tracePt t="8403" x="5829300" y="8216900"/>
          <p14:tracePt t="8420" x="6065838" y="8202613"/>
          <p14:tracePt t="8436" x="6262688" y="8202613"/>
          <p14:tracePt t="8437" x="6353175" y="8202613"/>
          <p14:tracePt t="8453" x="6484938" y="8202613"/>
          <p14:tracePt t="8470" x="6602413" y="8202613"/>
          <p14:tracePt t="8487" x="6786563" y="8216900"/>
          <p14:tracePt t="8503" x="6891338" y="8216900"/>
          <p14:tracePt t="8520" x="7021513" y="8229600"/>
          <p14:tracePt t="8537" x="7191375" y="8256588"/>
          <p14:tracePt t="8553" x="7323138" y="8256588"/>
          <p14:tracePt t="8570" x="7440613" y="8269288"/>
          <p14:tracePt t="8571" x="7519988" y="8269288"/>
          <p14:tracePt t="8587" x="7650163" y="8281988"/>
          <p14:tracePt t="8603" x="7807325" y="8281988"/>
          <p14:tracePt t="8621" x="8083550" y="8294688"/>
          <p14:tracePt t="8637" x="8305800" y="8294688"/>
          <p14:tracePt t="8654" x="8607425" y="8294688"/>
          <p14:tracePt t="8655" x="8802688" y="8294688"/>
          <p14:tracePt t="8670" x="9170988" y="8281988"/>
          <p14:tracePt t="8686" x="9498013" y="8281988"/>
          <p14:tracePt t="8703" x="9825038" y="8281988"/>
          <p14:tracePt t="8704" x="10009188" y="8281988"/>
          <p14:tracePt t="8720" x="10271125" y="8294688"/>
          <p14:tracePt t="8736" x="10533063" y="8321675"/>
          <p14:tracePt t="8753" x="10795000" y="8334375"/>
          <p14:tracePt t="8754" x="10912475" y="8334375"/>
          <p14:tracePt t="8769" x="11082338" y="8334375"/>
          <p14:tracePt t="8786" x="11239500" y="8347075"/>
          <p14:tracePt t="8803" x="11423650" y="8347075"/>
          <p14:tracePt t="8820" x="11528425" y="8347075"/>
          <p14:tracePt t="8836" x="11658600" y="8347075"/>
          <p14:tracePt t="8837" x="11698288" y="8347075"/>
          <p14:tracePt t="8853" x="11803063" y="8347075"/>
          <p14:tracePt t="8870" x="11907838" y="8347075"/>
          <p14:tracePt t="8889" x="12039600" y="8347075"/>
          <p14:tracePt t="8904" x="12157075" y="8347075"/>
          <p14:tracePt t="8921" x="12261850" y="8347075"/>
          <p14:tracePt t="8923" x="12314238" y="8347075"/>
          <p14:tracePt t="8937" x="12431713" y="8347075"/>
          <p14:tracePt t="8953" x="12523788" y="8347075"/>
          <p14:tracePt t="8970" x="12628563" y="8347075"/>
          <p14:tracePt t="8971" x="12693650" y="8347075"/>
          <p14:tracePt t="8986" x="12877800" y="8334375"/>
          <p14:tracePt t="9003" x="13074650" y="8294688"/>
          <p14:tracePt t="9020" x="13257213" y="8281988"/>
          <p14:tracePt t="9021" x="13349288" y="8269288"/>
          <p14:tracePt t="9037" x="13506450" y="8269288"/>
          <p14:tracePt t="9053" x="13636625" y="8242300"/>
          <p14:tracePt t="9069" x="13716000" y="8229600"/>
          <p14:tracePt t="9070" x="13742988" y="8216900"/>
          <p14:tracePt t="9086" x="13795375" y="8202613"/>
          <p14:tracePt t="9103" x="13833475" y="8202613"/>
          <p14:tracePt t="9120" x="13860463" y="8202613"/>
          <p14:tracePt t="9141" x="13873163" y="8202613"/>
          <p14:tracePt t="9154" x="13900150" y="8202613"/>
          <p14:tracePt t="9170" x="13925550" y="8202613"/>
          <p14:tracePt t="9188" x="13952538" y="8202613"/>
          <p14:tracePt t="9191" x="13965238" y="8202613"/>
          <p14:tracePt t="9204" x="14017625" y="8202613"/>
          <p14:tracePt t="9220" x="14109700" y="8202613"/>
          <p14:tracePt t="9238" x="14304963" y="8202613"/>
          <p14:tracePt t="9253" x="14449425" y="8202613"/>
          <p14:tracePt t="9271" x="14541500" y="8202613"/>
          <p14:tracePt t="9274" x="14581188" y="8202613"/>
          <p14:tracePt t="9288" x="14633575" y="8202613"/>
          <p14:tracePt t="9303" x="14658975" y="8202613"/>
          <p14:tracePt t="9321" x="14671675" y="8202613"/>
          <p14:tracePt t="9322" x="14685963" y="8202613"/>
          <p14:tracePt t="9344" x="14698663" y="8202613"/>
          <p14:tracePt t="9364" x="14711363" y="8202613"/>
          <p14:tracePt t="9392" x="14724063" y="8202613"/>
          <p14:tracePt t="9399" x="14738350" y="8189913"/>
          <p14:tracePt t="9407" x="14751050" y="8189913"/>
          <p14:tracePt t="9419" x="14751050" y="8177213"/>
          <p14:tracePt t="9420" x="14763750" y="8177213"/>
          <p14:tracePt t="9436" x="14776450" y="8177213"/>
          <p14:tracePt t="9453" x="14803438" y="8177213"/>
          <p14:tracePt t="9470" x="14828838" y="8164513"/>
          <p14:tracePt t="9486" x="14843125" y="8164513"/>
          <p14:tracePt t="9503" x="14855825" y="8164513"/>
          <p14:tracePt t="9520" x="14895513" y="8164513"/>
          <p14:tracePt t="9536" x="14920913" y="8164513"/>
          <p14:tracePt t="9554" x="14947900" y="8150225"/>
          <p14:tracePt t="9570" x="14960600" y="8150225"/>
          <p14:tracePt t="9587" x="14973300" y="8150225"/>
          <p14:tracePt t="9603" x="14986000" y="8150225"/>
          <p14:tracePt t="9604" x="15000288" y="8150225"/>
          <p14:tracePt t="9620" x="15012988" y="8150225"/>
          <p14:tracePt t="9637" x="15038388" y="8150225"/>
          <p14:tracePt t="9667" x="15052675" y="8150225"/>
          <p14:tracePt t="9751" x="15052675" y="8137525"/>
          <p14:tracePt t="9772" x="15038388" y="8137525"/>
          <p14:tracePt t="9778" x="15025688" y="8137525"/>
          <p14:tracePt t="9801" x="15012988" y="8137525"/>
          <p14:tracePt t="9807" x="15000288" y="8137525"/>
          <p14:tracePt t="9821" x="14986000" y="8137525"/>
          <p14:tracePt t="9837" x="14973300" y="8137525"/>
          <p14:tracePt t="9854" x="14947900" y="8137525"/>
          <p14:tracePt t="9856" x="14933613" y="8137525"/>
          <p14:tracePt t="9871" x="14908213" y="8137525"/>
          <p14:tracePt t="9887" x="14828838" y="8124825"/>
          <p14:tracePt t="9903" x="14751050" y="8124825"/>
          <p14:tracePt t="9905" x="14698663" y="8112125"/>
          <p14:tracePt t="9920" x="14606588" y="8112125"/>
          <p14:tracePt t="9937" x="14489113" y="8097838"/>
          <p14:tracePt t="9954" x="14319250" y="8085138"/>
          <p14:tracePt t="9970" x="14200188" y="8072438"/>
          <p14:tracePt t="9987" x="14109700" y="8072438"/>
          <p14:tracePt t="9989" x="14057313" y="8059738"/>
          <p14:tracePt t="10004" x="13952538" y="8059738"/>
          <p14:tracePt t="10020" x="13873163" y="8059738"/>
          <p14:tracePt t="10036" x="13755688" y="8059738"/>
          <p14:tracePt t="10053" x="13598525" y="8059738"/>
          <p14:tracePt t="10069" x="13479463" y="8059738"/>
          <p14:tracePt t="10086" x="13349288" y="8059738"/>
          <p14:tracePt t="10087" x="13257213" y="8059738"/>
          <p14:tracePt t="10103" x="13074650" y="8072438"/>
          <p14:tracePt t="10119" x="12877800" y="8085138"/>
          <p14:tracePt t="10136" x="12523788" y="8124825"/>
          <p14:tracePt t="10153" x="12209463" y="8137525"/>
          <p14:tracePt t="10169" x="11972925" y="8150225"/>
          <p14:tracePt t="10186" x="11633200" y="8150225"/>
          <p14:tracePt t="10202" x="11476038" y="8164513"/>
          <p14:tracePt t="10220" x="11358563" y="8164513"/>
          <p14:tracePt t="10223" x="11291888" y="8164513"/>
          <p14:tracePt t="10237" x="11161713" y="8177213"/>
          <p14:tracePt t="10254" x="10952163" y="8177213"/>
          <p14:tracePt t="10255" x="10847388" y="8202613"/>
          <p14:tracePt t="10271" x="10623550" y="8202613"/>
          <p14:tracePt t="10288" x="10428288" y="8202613"/>
          <p14:tracePt t="10304" x="10244138" y="8189913"/>
          <p14:tracePt t="10305" x="10139363" y="8189913"/>
          <p14:tracePt t="10319" x="9929813" y="8164513"/>
          <p14:tracePt t="10337" x="9747250" y="8150225"/>
          <p14:tracePt t="10356" x="9418638" y="8112125"/>
          <p14:tracePt t="10371" x="9183688" y="8085138"/>
          <p14:tracePt t="10387" x="9051925" y="8072438"/>
          <p14:tracePt t="10389" x="8986838" y="8072438"/>
          <p14:tracePt t="10404" x="8842375" y="8059738"/>
          <p14:tracePt t="10420" x="8712200" y="8059738"/>
          <p14:tracePt t="10436" x="8555038" y="8045450"/>
          <p14:tracePt t="10453" x="8266113" y="8020050"/>
          <p14:tracePt t="10470" x="8069263" y="8020050"/>
          <p14:tracePt t="10487" x="7834313" y="8007350"/>
          <p14:tracePt t="10503" x="7677150" y="7993063"/>
          <p14:tracePt t="10520" x="7545388" y="7993063"/>
          <p14:tracePt t="10523" x="7467600" y="7980363"/>
          <p14:tracePt t="10538" x="7348538" y="7967663"/>
          <p14:tracePt t="10553" x="7258050" y="7967663"/>
          <p14:tracePt t="10569" x="7138988" y="7967663"/>
          <p14:tracePt t="10571" x="7086600" y="7967663"/>
          <p14:tracePt t="10587" x="6943725" y="7967663"/>
          <p14:tracePt t="10603" x="6799263" y="7967663"/>
          <p14:tracePt t="10620" x="6694488" y="7967663"/>
          <p14:tracePt t="10622" x="6654800" y="7967663"/>
          <p14:tracePt t="10637" x="6589713" y="7967663"/>
          <p14:tracePt t="10653" x="6510338" y="7967663"/>
          <p14:tracePt t="10671" x="6405563" y="7967663"/>
          <p14:tracePt t="10687" x="6392863" y="7967663"/>
          <p14:tracePt t="10704" x="6367463" y="7967663"/>
          <p14:tracePt t="10720" x="6340475" y="7967663"/>
          <p14:tracePt t="10736" x="6327775" y="7967663"/>
          <p14:tracePt t="10753" x="6315075" y="7967663"/>
          <p14:tracePt t="10770" x="6300788" y="7967663"/>
          <p14:tracePt t="10908" x="6300788" y="7980363"/>
          <p14:tracePt t="11013" x="6315075" y="7980363"/>
          <p14:tracePt t="11027" x="6327775" y="7980363"/>
          <p14:tracePt t="11064" x="6340475" y="7980363"/>
          <p14:tracePt t="11071" x="6353175" y="7980363"/>
          <p14:tracePt t="11084" x="6367463" y="7980363"/>
          <p14:tracePt t="11099" x="6380163" y="7980363"/>
          <p14:tracePt t="11106" x="6392863" y="7980363"/>
          <p14:tracePt t="11120" x="6419850" y="7980363"/>
          <p14:tracePt t="11137" x="6445250" y="7993063"/>
          <p14:tracePt t="11140" x="6457950" y="7993063"/>
          <p14:tracePt t="11154" x="6497638" y="7993063"/>
          <p14:tracePt t="11169" x="6524625" y="8007350"/>
          <p14:tracePt t="11189" x="6577013" y="8020050"/>
          <p14:tracePt t="11204" x="6615113" y="8020050"/>
          <p14:tracePt t="11219" x="6667500" y="8020050"/>
          <p14:tracePt t="11236" x="6707188" y="8032750"/>
          <p14:tracePt t="11252" x="6759575" y="8032750"/>
          <p14:tracePt t="11270" x="6786563" y="8032750"/>
          <p14:tracePt t="11286" x="6811963" y="8032750"/>
          <p14:tracePt t="11303" x="6851650" y="8032750"/>
          <p14:tracePt t="11320" x="6864350" y="8045450"/>
          <p14:tracePt t="11336" x="6877050" y="8045450"/>
          <p14:tracePt t="11773" x="6904038" y="8045450"/>
          <p14:tracePt t="11779" x="6943725" y="8045450"/>
          <p14:tracePt t="11786" x="6969125" y="8045450"/>
          <p14:tracePt t="11802" x="7073900" y="8045450"/>
          <p14:tracePt t="11819" x="7205663" y="8045450"/>
          <p14:tracePt t="11836" x="7453313" y="8045450"/>
          <p14:tracePt t="11853" x="7597775" y="8045450"/>
          <p14:tracePt t="11870" x="7794625" y="8045450"/>
          <p14:tracePt t="11886" x="7874000" y="8045450"/>
          <p14:tracePt t="11903" x="7951788" y="8045450"/>
          <p14:tracePt t="11905" x="8004175" y="8045450"/>
          <p14:tracePt t="11920" x="8069263" y="8045450"/>
          <p14:tracePt t="11936" x="8174038" y="8045450"/>
          <p14:tracePt t="11953" x="8253413" y="8059738"/>
          <p14:tracePt t="11954" x="8293100" y="8072438"/>
          <p14:tracePt t="11969" x="8383588" y="8085138"/>
          <p14:tracePt t="11986" x="8462963" y="8097838"/>
          <p14:tracePt t="12003" x="8580438" y="8112125"/>
          <p14:tracePt t="12020" x="8672513" y="8124825"/>
          <p14:tracePt t="12036" x="8764588" y="8137525"/>
          <p14:tracePt t="12038" x="8829675" y="8137525"/>
          <p14:tracePt t="12053" x="8947150" y="8150225"/>
          <p14:tracePt t="12070" x="9064625" y="8164513"/>
          <p14:tracePt t="12087" x="9209088" y="8177213"/>
          <p14:tracePt t="12088" x="9313863" y="8177213"/>
          <p14:tracePt t="12102" x="9498013" y="8189913"/>
          <p14:tracePt t="12121" x="9694863" y="8202613"/>
          <p14:tracePt t="12122" x="9785350" y="8216900"/>
          <p14:tracePt t="12137" x="10034588" y="8216900"/>
          <p14:tracePt t="12153" x="10323513" y="8216900"/>
          <p14:tracePt t="12170" x="10585450" y="8242300"/>
          <p14:tracePt t="12173" x="10715625" y="8242300"/>
          <p14:tracePt t="12188" x="10952163" y="8256588"/>
          <p14:tracePt t="12204" x="11226800" y="8269288"/>
          <p14:tracePt t="12221" x="11645900" y="8308975"/>
          <p14:tracePt t="12236" x="11907838" y="8321675"/>
          <p14:tracePt t="12253" x="12169775" y="8321675"/>
          <p14:tracePt t="12256" x="12326938" y="8334375"/>
          <p14:tracePt t="12270" x="12563475" y="8334375"/>
          <p14:tracePt t="12286" x="12812713" y="8334375"/>
          <p14:tracePt t="12303" x="13034963" y="8334375"/>
          <p14:tracePt t="12320" x="13269913" y="8334375"/>
          <p14:tracePt t="12321" x="13401675" y="8334375"/>
          <p14:tracePt t="12336" x="13636625" y="8334375"/>
          <p14:tracePt t="12353" x="13820775" y="8334375"/>
          <p14:tracePt t="12354" x="13912850" y="8321675"/>
          <p14:tracePt t="12369" x="14030325" y="8321675"/>
          <p14:tracePt t="12386" x="14135100" y="8308975"/>
          <p14:tracePt t="12403" x="14279563" y="8281988"/>
          <p14:tracePt t="12419" x="14384338" y="8281988"/>
          <p14:tracePt t="12436" x="14501813" y="8269288"/>
          <p14:tracePt t="12452" x="14619288" y="8229600"/>
          <p14:tracePt t="12453" x="14671675" y="8216900"/>
          <p14:tracePt t="12470" x="14790738" y="8189913"/>
          <p14:tracePt t="12486" x="14868525" y="8164513"/>
          <p14:tracePt t="12487" x="14908213" y="8150225"/>
          <p14:tracePt t="12502" x="14947900" y="8137525"/>
          <p14:tracePt t="12519" x="14973300" y="8137525"/>
          <p14:tracePt t="12536" x="15000288" y="8137525"/>
          <p14:tracePt t="12565" x="15012988" y="8137525"/>
          <p14:tracePt t="12917" x="15000288" y="8137525"/>
          <p14:tracePt t="12973" x="14986000" y="8137525"/>
          <p14:tracePt t="13029" x="14973300" y="8137525"/>
          <p14:tracePt t="13050" x="14960600" y="8137525"/>
          <p14:tracePt t="13070" x="14947900" y="8137525"/>
          <p14:tracePt t="13105" x="14933613" y="8137525"/>
          <p14:tracePt t="13119" x="14920913" y="8137525"/>
          <p14:tracePt t="13153" x="14908213" y="8137525"/>
          <p14:tracePt t="13161" x="14895513" y="8137525"/>
          <p14:tracePt t="13169" x="14881225" y="8137525"/>
          <p14:tracePt t="13186" x="14803438" y="8164513"/>
          <p14:tracePt t="13203" x="14566900" y="8202613"/>
          <p14:tracePt t="13220" x="14436725" y="8216900"/>
          <p14:tracePt t="13235" x="14319250" y="8229600"/>
          <p14:tracePt t="13253" x="14187488" y="8256588"/>
          <p14:tracePt t="13254" x="14095413" y="8281988"/>
          <p14:tracePt t="13269" x="13900150" y="8321675"/>
          <p14:tracePt t="13286" x="13703300" y="8374063"/>
          <p14:tracePt t="13286" x="13611225" y="8386763"/>
          <p14:tracePt t="13303" x="13493750" y="8413750"/>
          <p14:tracePt t="13322" x="13388975" y="8439150"/>
          <p14:tracePt t="13323" x="13361988" y="8439150"/>
          <p14:tracePt t="13337" x="13284200" y="8451850"/>
          <p14:tracePt t="13353" x="13217525" y="8466138"/>
          <p14:tracePt t="13370" x="13139738" y="8478838"/>
          <p14:tracePt t="13373" x="13127038" y="8478838"/>
          <p14:tracePt t="13386" x="13087350" y="8478838"/>
          <p14:tracePt t="13403" x="13074650" y="8478838"/>
          <p14:tracePt t="13420" x="13060363" y="8478838"/>
          <p14:tracePt t="13437" x="13047663" y="8478838"/>
          <p14:tracePt t="13453" x="13034963" y="8478838"/>
          <p14:tracePt t="13470" x="13022263" y="8478838"/>
          <p14:tracePt t="13492" x="13022263" y="8466138"/>
          <p14:tracePt t="13527" x="13007975" y="8466138"/>
          <p14:tracePt t="13787" x="12903200" y="8164513"/>
          <p14:tracePt t="13793" x="12746038" y="7783513"/>
          <p14:tracePt t="13803" x="12641263" y="7469188"/>
          <p14:tracePt t="13822" x="12222163" y="6394450"/>
          <p14:tracePt t="13836" x="11907838" y="5568950"/>
          <p14:tracePt t="13853" x="11568113" y="4703763"/>
          <p14:tracePt t="13870" x="11096625" y="3341688"/>
          <p14:tracePt t="13886" x="10768013" y="2424113"/>
          <p14:tracePt t="13903" x="10610850" y="1952625"/>
          <p14:tracePt t="13905" x="10558463" y="1820863"/>
          <p14:tracePt t="13921" x="10518775" y="1625600"/>
          <p14:tracePt t="13937" x="10480675" y="1546225"/>
          <p14:tracePt t="13953" x="10440988" y="1481138"/>
          <p14:tracePt t="13955" x="10428288" y="1454150"/>
          <p14:tracePt t="13969" x="10388600" y="1389063"/>
          <p14:tracePt t="13986" x="10375900" y="1323975"/>
          <p14:tracePt t="14003" x="10323513" y="1257300"/>
          <p14:tracePt t="14004" x="10309225" y="1204913"/>
          <p14:tracePt t="14019" x="10256838" y="1127125"/>
          <p14:tracePt t="14036" x="10204450" y="1062038"/>
          <p14:tracePt t="14052" x="10139363" y="930275"/>
          <p14:tracePt t="14069" x="10061575" y="825500"/>
          <p14:tracePt t="14086" x="9956800" y="681038"/>
          <p14:tracePt t="14087" x="9917113" y="588963"/>
          <p14:tracePt t="14102" x="9837738" y="406400"/>
          <p14:tracePt t="14119" x="9759950" y="274638"/>
          <p14:tracePt t="14136" x="9694863" y="144463"/>
          <p14:tracePt t="14153" x="9680575" y="104775"/>
          <p14:tracePt t="14169" x="9642475" y="52388"/>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002483" y="4900014"/>
            <a:ext cx="1563023" cy="0"/>
          </a:xfrm>
          <a:prstGeom prst="line">
            <a:avLst/>
          </a:prstGeom>
          <a:ln w="38100" cap="flat">
            <a:solidFill>
              <a:srgbClr val="000000"/>
            </a:solidFill>
            <a:prstDash val="solid"/>
            <a:headEnd type="none" w="sm" len="sm"/>
            <a:tailEnd type="arrow" w="med" len="sm"/>
          </a:ln>
        </p:spPr>
        <p:txBody>
          <a:bodyPr/>
          <a:lstStyle/>
          <a:p>
            <a:endParaRPr lang="en-US"/>
          </a:p>
        </p:txBody>
      </p:sp>
      <p:sp>
        <p:nvSpPr>
          <p:cNvPr id="3" name="TextBox 3"/>
          <p:cNvSpPr txBox="1"/>
          <p:nvPr/>
        </p:nvSpPr>
        <p:spPr>
          <a:xfrm>
            <a:off x="5931307" y="4257394"/>
            <a:ext cx="3866896" cy="1180465"/>
          </a:xfrm>
          <a:prstGeom prst="rect">
            <a:avLst/>
          </a:prstGeom>
        </p:spPr>
        <p:txBody>
          <a:bodyPr lIns="0" tIns="0" rIns="0" bIns="0" rtlCol="0" anchor="t">
            <a:spAutoFit/>
          </a:bodyPr>
          <a:lstStyle/>
          <a:p>
            <a:pPr algn="ctr">
              <a:lnSpc>
                <a:spcPts val="4759"/>
              </a:lnSpc>
            </a:pPr>
            <a:r>
              <a:rPr lang="en-US" sz="3399">
                <a:solidFill>
                  <a:srgbClr val="000000"/>
                </a:solidFill>
                <a:latin typeface="Canva Sans Bold"/>
              </a:rPr>
              <a:t>Run FastApi App using Uvicorn</a:t>
            </a:r>
          </a:p>
        </p:txBody>
      </p:sp>
      <p:sp>
        <p:nvSpPr>
          <p:cNvPr id="4" name="AutoShape 4"/>
          <p:cNvSpPr/>
          <p:nvPr/>
        </p:nvSpPr>
        <p:spPr>
          <a:xfrm flipV="1">
            <a:off x="5565506" y="7854568"/>
            <a:ext cx="2299249" cy="19050"/>
          </a:xfrm>
          <a:prstGeom prst="line">
            <a:avLst/>
          </a:prstGeom>
          <a:ln w="38100" cap="flat">
            <a:solidFill>
              <a:srgbClr val="000000"/>
            </a:solidFill>
            <a:prstDash val="solid"/>
            <a:headEnd type="none" w="sm" len="sm"/>
            <a:tailEnd type="none" w="sm" len="sm"/>
          </a:ln>
        </p:spPr>
        <p:txBody>
          <a:bodyPr/>
          <a:lstStyle/>
          <a:p>
            <a:endParaRPr lang="en-US"/>
          </a:p>
        </p:txBody>
      </p:sp>
      <p:sp>
        <p:nvSpPr>
          <p:cNvPr id="5" name="AutoShape 5"/>
          <p:cNvSpPr/>
          <p:nvPr/>
        </p:nvSpPr>
        <p:spPr>
          <a:xfrm flipV="1">
            <a:off x="7845705" y="5511865"/>
            <a:ext cx="0" cy="2361753"/>
          </a:xfrm>
          <a:prstGeom prst="line">
            <a:avLst/>
          </a:prstGeom>
          <a:ln w="38100" cap="flat">
            <a:solidFill>
              <a:srgbClr val="000000"/>
            </a:solidFill>
            <a:prstDash val="solid"/>
            <a:headEnd type="none" w="sm" len="sm"/>
            <a:tailEnd type="arrow" w="med" len="sm"/>
          </a:ln>
        </p:spPr>
        <p:txBody>
          <a:bodyPr/>
          <a:lstStyle/>
          <a:p>
            <a:endParaRPr lang="en-US"/>
          </a:p>
        </p:txBody>
      </p:sp>
      <p:sp>
        <p:nvSpPr>
          <p:cNvPr id="6" name="AutoShape 6"/>
          <p:cNvSpPr/>
          <p:nvPr/>
        </p:nvSpPr>
        <p:spPr>
          <a:xfrm>
            <a:off x="9798202" y="4861913"/>
            <a:ext cx="3866896" cy="38100"/>
          </a:xfrm>
          <a:prstGeom prst="line">
            <a:avLst/>
          </a:prstGeom>
          <a:ln w="38100" cap="flat">
            <a:solidFill>
              <a:srgbClr val="000000"/>
            </a:solidFill>
            <a:prstDash val="solid"/>
            <a:headEnd type="none" w="sm" len="sm"/>
            <a:tailEnd type="arrow" w="med" len="sm"/>
          </a:ln>
        </p:spPr>
        <p:txBody>
          <a:bodyPr/>
          <a:lstStyle/>
          <a:p>
            <a:endParaRPr lang="en-US"/>
          </a:p>
        </p:txBody>
      </p:sp>
      <p:sp>
        <p:nvSpPr>
          <p:cNvPr id="7" name="AutoShape 7"/>
          <p:cNvSpPr/>
          <p:nvPr/>
        </p:nvSpPr>
        <p:spPr>
          <a:xfrm flipV="1">
            <a:off x="4853100" y="2690254"/>
            <a:ext cx="4290900" cy="19050"/>
          </a:xfrm>
          <a:prstGeom prst="line">
            <a:avLst/>
          </a:prstGeom>
          <a:ln w="38100" cap="flat">
            <a:solidFill>
              <a:srgbClr val="000000"/>
            </a:solidFill>
            <a:prstDash val="solid"/>
            <a:headEnd type="none" w="sm" len="sm"/>
            <a:tailEnd type="arrow" w="med" len="sm"/>
          </a:ln>
        </p:spPr>
        <p:txBody>
          <a:bodyPr/>
          <a:lstStyle/>
          <a:p>
            <a:endParaRPr lang="en-US"/>
          </a:p>
        </p:txBody>
      </p:sp>
      <p:sp>
        <p:nvSpPr>
          <p:cNvPr id="8" name="AutoShape 8"/>
          <p:cNvSpPr/>
          <p:nvPr/>
        </p:nvSpPr>
        <p:spPr>
          <a:xfrm>
            <a:off x="13940696" y="2690254"/>
            <a:ext cx="1510517" cy="0"/>
          </a:xfrm>
          <a:prstGeom prst="line">
            <a:avLst/>
          </a:prstGeom>
          <a:ln w="38100" cap="flat">
            <a:solidFill>
              <a:srgbClr val="000000"/>
            </a:solidFill>
            <a:prstDash val="solid"/>
            <a:headEnd type="none" w="sm" len="sm"/>
            <a:tailEnd type="none" w="sm" len="sm"/>
          </a:ln>
        </p:spPr>
        <p:txBody>
          <a:bodyPr/>
          <a:lstStyle/>
          <a:p>
            <a:endParaRPr lang="en-US"/>
          </a:p>
        </p:txBody>
      </p:sp>
      <p:sp>
        <p:nvSpPr>
          <p:cNvPr id="9" name="AutoShape 9"/>
          <p:cNvSpPr/>
          <p:nvPr/>
        </p:nvSpPr>
        <p:spPr>
          <a:xfrm>
            <a:off x="15470263" y="2690254"/>
            <a:ext cx="0" cy="1312672"/>
          </a:xfrm>
          <a:prstGeom prst="line">
            <a:avLst/>
          </a:prstGeom>
          <a:ln w="38100" cap="flat">
            <a:solidFill>
              <a:srgbClr val="000000"/>
            </a:solidFill>
            <a:prstDash val="solid"/>
            <a:headEnd type="none" w="sm" len="sm"/>
            <a:tailEnd type="arrow" w="med" len="sm"/>
          </a:ln>
        </p:spPr>
        <p:txBody>
          <a:bodyPr/>
          <a:lstStyle/>
          <a:p>
            <a:endParaRPr lang="en-US"/>
          </a:p>
        </p:txBody>
      </p:sp>
      <p:sp>
        <p:nvSpPr>
          <p:cNvPr id="10" name="AutoShape 10"/>
          <p:cNvSpPr/>
          <p:nvPr/>
        </p:nvSpPr>
        <p:spPr>
          <a:xfrm>
            <a:off x="15470263" y="6275306"/>
            <a:ext cx="3693" cy="834870"/>
          </a:xfrm>
          <a:prstGeom prst="line">
            <a:avLst/>
          </a:prstGeom>
          <a:ln w="38100" cap="flat">
            <a:solidFill>
              <a:srgbClr val="000000"/>
            </a:solidFill>
            <a:prstDash val="solid"/>
            <a:headEnd type="none" w="sm" len="sm"/>
            <a:tailEnd type="arrow" w="med" len="sm"/>
          </a:ln>
        </p:spPr>
        <p:txBody>
          <a:bodyPr/>
          <a:lstStyle/>
          <a:p>
            <a:endParaRPr lang="en-US"/>
          </a:p>
        </p:txBody>
      </p:sp>
      <p:sp>
        <p:nvSpPr>
          <p:cNvPr id="11" name="Freeform 11"/>
          <p:cNvSpPr/>
          <p:nvPr/>
        </p:nvSpPr>
        <p:spPr>
          <a:xfrm>
            <a:off x="-1802855" y="-2106769"/>
            <a:ext cx="22293929" cy="3445425"/>
          </a:xfrm>
          <a:custGeom>
            <a:avLst/>
            <a:gdLst/>
            <a:ahLst/>
            <a:cxnLst/>
            <a:rect l="l" t="t" r="r" b="b"/>
            <a:pathLst>
              <a:path w="22293929" h="3445425">
                <a:moveTo>
                  <a:pt x="0" y="0"/>
                </a:moveTo>
                <a:lnTo>
                  <a:pt x="22293929" y="0"/>
                </a:lnTo>
                <a:lnTo>
                  <a:pt x="22293929" y="3445425"/>
                </a:lnTo>
                <a:lnTo>
                  <a:pt x="0" y="34454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Freeform 12"/>
          <p:cNvSpPr/>
          <p:nvPr/>
        </p:nvSpPr>
        <p:spPr>
          <a:xfrm>
            <a:off x="-2375562" y="7808267"/>
            <a:ext cx="5352203" cy="5381557"/>
          </a:xfrm>
          <a:custGeom>
            <a:avLst/>
            <a:gdLst/>
            <a:ahLst/>
            <a:cxnLst/>
            <a:rect l="l" t="t" r="r" b="b"/>
            <a:pathLst>
              <a:path w="5352203" h="5381557">
                <a:moveTo>
                  <a:pt x="0" y="0"/>
                </a:moveTo>
                <a:lnTo>
                  <a:pt x="5352203" y="0"/>
                </a:lnTo>
                <a:lnTo>
                  <a:pt x="5352203" y="5381557"/>
                </a:lnTo>
                <a:lnTo>
                  <a:pt x="0" y="53815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3" name="TextBox 13"/>
          <p:cNvSpPr txBox="1"/>
          <p:nvPr/>
        </p:nvSpPr>
        <p:spPr>
          <a:xfrm>
            <a:off x="1499379" y="232486"/>
            <a:ext cx="15689461"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Deploy ML Model to enable real-time prediction.</a:t>
            </a:r>
          </a:p>
        </p:txBody>
      </p:sp>
      <p:sp>
        <p:nvSpPr>
          <p:cNvPr id="14" name="TextBox 14"/>
          <p:cNvSpPr txBox="1"/>
          <p:nvPr/>
        </p:nvSpPr>
        <p:spPr>
          <a:xfrm>
            <a:off x="708738" y="4257394"/>
            <a:ext cx="3315176" cy="1180465"/>
          </a:xfrm>
          <a:prstGeom prst="rect">
            <a:avLst/>
          </a:prstGeom>
        </p:spPr>
        <p:txBody>
          <a:bodyPr lIns="0" tIns="0" rIns="0" bIns="0" rtlCol="0" anchor="t">
            <a:spAutoFit/>
          </a:bodyPr>
          <a:lstStyle/>
          <a:p>
            <a:pPr algn="ctr">
              <a:lnSpc>
                <a:spcPts val="4759"/>
              </a:lnSpc>
            </a:pPr>
            <a:r>
              <a:rPr lang="en-US" sz="3399">
                <a:solidFill>
                  <a:srgbClr val="000000"/>
                </a:solidFill>
                <a:latin typeface="Canva Sans Bold"/>
              </a:rPr>
              <a:t>Create Fast Api </a:t>
            </a:r>
          </a:p>
          <a:p>
            <a:pPr algn="ctr">
              <a:lnSpc>
                <a:spcPts val="4759"/>
              </a:lnSpc>
            </a:pPr>
            <a:r>
              <a:rPr lang="en-US" sz="3399">
                <a:solidFill>
                  <a:srgbClr val="000000"/>
                </a:solidFill>
                <a:latin typeface="Canva Sans Bold"/>
              </a:rPr>
              <a:t>application</a:t>
            </a:r>
          </a:p>
        </p:txBody>
      </p:sp>
      <p:sp>
        <p:nvSpPr>
          <p:cNvPr id="15" name="TextBox 15"/>
          <p:cNvSpPr txBox="1"/>
          <p:nvPr/>
        </p:nvSpPr>
        <p:spPr>
          <a:xfrm>
            <a:off x="1668671" y="7273860"/>
            <a:ext cx="3927277" cy="1180465"/>
          </a:xfrm>
          <a:prstGeom prst="rect">
            <a:avLst/>
          </a:prstGeom>
        </p:spPr>
        <p:txBody>
          <a:bodyPr lIns="0" tIns="0" rIns="0" bIns="0" rtlCol="0" anchor="t">
            <a:spAutoFit/>
          </a:bodyPr>
          <a:lstStyle/>
          <a:p>
            <a:pPr algn="ctr">
              <a:lnSpc>
                <a:spcPts val="4759"/>
              </a:lnSpc>
            </a:pPr>
            <a:r>
              <a:rPr lang="en-US" sz="3399" dirty="0">
                <a:solidFill>
                  <a:srgbClr val="000000"/>
                </a:solidFill>
                <a:latin typeface="Canva Sans Bold"/>
              </a:rPr>
              <a:t>Saving prediction</a:t>
            </a:r>
          </a:p>
          <a:p>
            <a:pPr algn="ctr">
              <a:lnSpc>
                <a:spcPts val="4759"/>
              </a:lnSpc>
            </a:pPr>
            <a:r>
              <a:rPr lang="en-US" sz="3399" dirty="0">
                <a:solidFill>
                  <a:srgbClr val="000000"/>
                </a:solidFill>
                <a:latin typeface="Canva Sans Bold"/>
              </a:rPr>
              <a:t>model using pickle</a:t>
            </a:r>
          </a:p>
        </p:txBody>
      </p:sp>
      <p:sp>
        <p:nvSpPr>
          <p:cNvPr id="16" name="TextBox 16"/>
          <p:cNvSpPr txBox="1"/>
          <p:nvPr/>
        </p:nvSpPr>
        <p:spPr>
          <a:xfrm>
            <a:off x="6565199" y="6187903"/>
            <a:ext cx="5090163" cy="1189749"/>
          </a:xfrm>
          <a:prstGeom prst="rect">
            <a:avLst/>
          </a:prstGeom>
        </p:spPr>
        <p:txBody>
          <a:bodyPr wrap="square" lIns="0" tIns="0" rIns="0" bIns="0" rtlCol="0" anchor="t">
            <a:spAutoFit/>
          </a:bodyPr>
          <a:lstStyle/>
          <a:p>
            <a:pPr algn="ctr">
              <a:lnSpc>
                <a:spcPts val="4759"/>
              </a:lnSpc>
            </a:pPr>
            <a:r>
              <a:rPr lang="en-US" sz="3399" dirty="0">
                <a:solidFill>
                  <a:srgbClr val="000000"/>
                </a:solidFill>
                <a:latin typeface="Canva Sans Italics"/>
              </a:rPr>
              <a:t>Loading </a:t>
            </a:r>
          </a:p>
          <a:p>
            <a:pPr algn="ctr">
              <a:lnSpc>
                <a:spcPts val="4759"/>
              </a:lnSpc>
            </a:pPr>
            <a:r>
              <a:rPr lang="en-US" sz="3399" dirty="0">
                <a:solidFill>
                  <a:srgbClr val="000000"/>
                </a:solidFill>
                <a:latin typeface="Canva Sans Italics"/>
              </a:rPr>
              <a:t>The Model</a:t>
            </a:r>
          </a:p>
        </p:txBody>
      </p:sp>
      <p:sp>
        <p:nvSpPr>
          <p:cNvPr id="17" name="TextBox 17"/>
          <p:cNvSpPr txBox="1"/>
          <p:nvPr/>
        </p:nvSpPr>
        <p:spPr>
          <a:xfrm>
            <a:off x="10697512" y="3709576"/>
            <a:ext cx="2299565" cy="1180465"/>
          </a:xfrm>
          <a:prstGeom prst="rect">
            <a:avLst/>
          </a:prstGeom>
        </p:spPr>
        <p:txBody>
          <a:bodyPr lIns="0" tIns="0" rIns="0" bIns="0" rtlCol="0" anchor="t">
            <a:spAutoFit/>
          </a:bodyPr>
          <a:lstStyle/>
          <a:p>
            <a:pPr algn="ctr">
              <a:lnSpc>
                <a:spcPts val="4759"/>
              </a:lnSpc>
            </a:pPr>
            <a:r>
              <a:rPr lang="en-US" sz="3399" dirty="0">
                <a:solidFill>
                  <a:srgbClr val="000000"/>
                </a:solidFill>
                <a:latin typeface="Canva Sans Italics"/>
              </a:rPr>
              <a:t>Define End Point</a:t>
            </a:r>
          </a:p>
        </p:txBody>
      </p:sp>
      <p:sp>
        <p:nvSpPr>
          <p:cNvPr id="18" name="TextBox 18"/>
          <p:cNvSpPr txBox="1"/>
          <p:nvPr/>
        </p:nvSpPr>
        <p:spPr>
          <a:xfrm>
            <a:off x="1204373" y="2366721"/>
            <a:ext cx="3473053"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Bold"/>
              </a:rPr>
              <a:t>Read Serial Data</a:t>
            </a:r>
          </a:p>
        </p:txBody>
      </p:sp>
      <p:sp>
        <p:nvSpPr>
          <p:cNvPr id="19" name="TextBox 19"/>
          <p:cNvSpPr txBox="1"/>
          <p:nvPr/>
        </p:nvSpPr>
        <p:spPr>
          <a:xfrm>
            <a:off x="5051197" y="1972814"/>
            <a:ext cx="4264754" cy="574196"/>
          </a:xfrm>
          <a:prstGeom prst="rect">
            <a:avLst/>
          </a:prstGeom>
        </p:spPr>
        <p:txBody>
          <a:bodyPr wrap="square" lIns="0" tIns="0" rIns="0" bIns="0" rtlCol="0" anchor="t">
            <a:spAutoFit/>
          </a:bodyPr>
          <a:lstStyle/>
          <a:p>
            <a:pPr algn="ctr">
              <a:lnSpc>
                <a:spcPts val="4759"/>
              </a:lnSpc>
            </a:pPr>
            <a:r>
              <a:rPr lang="en-US" sz="3399" dirty="0">
                <a:solidFill>
                  <a:srgbClr val="000000"/>
                </a:solidFill>
                <a:latin typeface="Canva Sans Italics"/>
              </a:rPr>
              <a:t>Using HTTP POST</a:t>
            </a:r>
          </a:p>
        </p:txBody>
      </p:sp>
      <p:sp>
        <p:nvSpPr>
          <p:cNvPr id="20" name="TextBox 20"/>
          <p:cNvSpPr txBox="1"/>
          <p:nvPr/>
        </p:nvSpPr>
        <p:spPr>
          <a:xfrm>
            <a:off x="9315951" y="2366721"/>
            <a:ext cx="4624745"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Bold"/>
              </a:rPr>
              <a:t>Send to specified URL</a:t>
            </a:r>
          </a:p>
        </p:txBody>
      </p:sp>
      <p:sp>
        <p:nvSpPr>
          <p:cNvPr id="21" name="TextBox 21"/>
          <p:cNvSpPr txBox="1"/>
          <p:nvPr/>
        </p:nvSpPr>
        <p:spPr>
          <a:xfrm>
            <a:off x="12792077" y="4331400"/>
            <a:ext cx="4407932" cy="1180465"/>
          </a:xfrm>
          <a:prstGeom prst="rect">
            <a:avLst/>
          </a:prstGeom>
        </p:spPr>
        <p:txBody>
          <a:bodyPr lIns="0" tIns="0" rIns="0" bIns="0" rtlCol="0" anchor="t">
            <a:spAutoFit/>
          </a:bodyPr>
          <a:lstStyle/>
          <a:p>
            <a:pPr algn="ctr">
              <a:lnSpc>
                <a:spcPts val="4759"/>
              </a:lnSpc>
            </a:pPr>
            <a:r>
              <a:rPr lang="en-US" sz="3399">
                <a:solidFill>
                  <a:srgbClr val="000000"/>
                </a:solidFill>
                <a:latin typeface="Canva Sans Bold"/>
              </a:rPr>
              <a:t>Parkinson Prediction</a:t>
            </a:r>
          </a:p>
          <a:p>
            <a:pPr algn="ctr">
              <a:lnSpc>
                <a:spcPts val="4759"/>
              </a:lnSpc>
            </a:pPr>
            <a:r>
              <a:rPr lang="en-US" sz="3399">
                <a:solidFill>
                  <a:srgbClr val="000000"/>
                </a:solidFill>
                <a:latin typeface="Canva Sans Bold"/>
              </a:rPr>
              <a:t> End POint</a:t>
            </a:r>
          </a:p>
        </p:txBody>
      </p:sp>
      <p:sp>
        <p:nvSpPr>
          <p:cNvPr id="22" name="TextBox 22"/>
          <p:cNvSpPr txBox="1"/>
          <p:nvPr/>
        </p:nvSpPr>
        <p:spPr>
          <a:xfrm>
            <a:off x="13200872" y="7153011"/>
            <a:ext cx="4538782" cy="1180465"/>
          </a:xfrm>
          <a:prstGeom prst="rect">
            <a:avLst/>
          </a:prstGeom>
        </p:spPr>
        <p:txBody>
          <a:bodyPr lIns="0" tIns="0" rIns="0" bIns="0" rtlCol="0" anchor="t">
            <a:spAutoFit/>
          </a:bodyPr>
          <a:lstStyle/>
          <a:p>
            <a:pPr algn="ctr">
              <a:lnSpc>
                <a:spcPts val="4759"/>
              </a:lnSpc>
            </a:pPr>
            <a:r>
              <a:rPr lang="en-US" sz="3399" dirty="0">
                <a:solidFill>
                  <a:srgbClr val="000000"/>
                </a:solidFill>
                <a:latin typeface="Canva Sans Bold"/>
              </a:rPr>
              <a:t>Made Prediction and </a:t>
            </a:r>
          </a:p>
          <a:p>
            <a:pPr algn="ctr">
              <a:lnSpc>
                <a:spcPts val="4759"/>
              </a:lnSpc>
            </a:pPr>
            <a:r>
              <a:rPr lang="en-US" sz="3399" dirty="0">
                <a:solidFill>
                  <a:srgbClr val="000000"/>
                </a:solidFill>
                <a:latin typeface="Canva Sans Bold"/>
              </a:rPr>
              <a:t>Give the </a:t>
            </a:r>
            <a:r>
              <a:rPr lang="en-US" sz="3399" dirty="0" err="1">
                <a:solidFill>
                  <a:srgbClr val="000000"/>
                </a:solidFill>
                <a:latin typeface="Canva Sans Bold"/>
              </a:rPr>
              <a:t>tremer</a:t>
            </a:r>
            <a:r>
              <a:rPr lang="en-US" sz="3399" dirty="0">
                <a:solidFill>
                  <a:srgbClr val="000000"/>
                </a:solidFill>
                <a:latin typeface="Canva Sans Bold"/>
              </a:rPr>
              <a:t> level </a:t>
            </a:r>
          </a:p>
        </p:txBody>
      </p:sp>
      <p:pic>
        <p:nvPicPr>
          <p:cNvPr id="34" name="Audio 33">
            <a:hlinkClick r:id="" action="ppaction://media"/>
            <a:extLst>
              <a:ext uri="{FF2B5EF4-FFF2-40B4-BE49-F238E27FC236}">
                <a16:creationId xmlns:a16="http://schemas.microsoft.com/office/drawing/2014/main" id="{1C9FC1BA-7DD3-DDBA-6925-96F2C167DB0F}"/>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66613" t="-266613" r="-266613" b="-266613"/>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45470"/>
    </mc:Choice>
    <mc:Fallback>
      <p:transition spd="slow" advTm="454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extLst>
    <p:ext uri="{3A86A75C-4F4B-4683-9AE1-C65F6400EC91}">
      <p14:laserTraceLst xmlns:p14="http://schemas.microsoft.com/office/powerpoint/2010/main">
        <p14:tracePtLst>
          <p14:tracePt t="725" x="6170613" y="6080125"/>
          <p14:tracePt t="728" x="6118225" y="6107113"/>
          <p14:tracePt t="740" x="6065838" y="6132513"/>
          <p14:tracePt t="756" x="5908675" y="6211888"/>
          <p14:tracePt t="773" x="5776913" y="6264275"/>
          <p14:tracePt t="789" x="5646738" y="6342063"/>
          <p14:tracePt t="806" x="5449888" y="6408738"/>
          <p14:tracePt t="823" x="5345113" y="6461125"/>
          <p14:tracePt t="839" x="5213350" y="6499225"/>
          <p14:tracePt t="840" x="5175250" y="6513513"/>
          <p14:tracePt t="856" x="5083175" y="6526213"/>
          <p14:tracePt t="873" x="5003800" y="6538913"/>
          <p14:tracePt t="891" x="4938713" y="6538913"/>
          <p14:tracePt t="906" x="4926013" y="6538913"/>
          <p14:tracePt t="923" x="4899025" y="6538913"/>
          <p14:tracePt t="940" x="4873625" y="6538913"/>
          <p14:tracePt t="961" x="4860925" y="6538913"/>
          <p14:tracePt t="975" x="4846638" y="6538913"/>
          <p14:tracePt t="1010" x="4833938" y="6538913"/>
          <p14:tracePt t="1017" x="4833938" y="6526213"/>
          <p14:tracePt t="1024" x="4821238" y="6526213"/>
          <p14:tracePt t="1039" x="4821238" y="6513513"/>
          <p14:tracePt t="1057" x="4808538" y="6513513"/>
          <p14:tracePt t="1073" x="4781550" y="6486525"/>
          <p14:tracePt t="1089" x="4768850" y="6446838"/>
          <p14:tracePt t="1106" x="4729163" y="6421438"/>
          <p14:tracePt t="1107" x="4716463" y="6408738"/>
          <p14:tracePt t="1122" x="4703763" y="6381750"/>
          <p14:tracePt t="1139" x="4689475" y="6369050"/>
          <p14:tracePt t="1156" x="4689475" y="6356350"/>
          <p14:tracePt t="1172" x="4676775" y="6342063"/>
          <p14:tracePt t="1189" x="4664075" y="6329363"/>
          <p14:tracePt t="1205" x="4664075" y="6316663"/>
          <p14:tracePt t="11053" x="4664075" y="6224588"/>
          <p14:tracePt t="11060" x="4664075" y="6119813"/>
          <p14:tracePt t="11071" x="4664075" y="6002338"/>
          <p14:tracePt t="11088" x="4664075" y="5778500"/>
          <p14:tracePt t="11104" x="4664075" y="5661025"/>
          <p14:tracePt t="11121" x="4689475" y="5530850"/>
          <p14:tracePt t="11137" x="4768850" y="5241925"/>
          <p14:tracePt t="11154" x="4873625" y="4992688"/>
          <p14:tracePt t="11171" x="5043488" y="4691063"/>
          <p14:tracePt t="11172" x="5135563" y="4521200"/>
          <p14:tracePt t="11187" x="5332413" y="4246563"/>
          <p14:tracePt t="11204" x="5541963" y="4022725"/>
          <p14:tracePt t="11221" x="5737225" y="3813175"/>
          <p14:tracePt t="11222" x="5842000" y="3735388"/>
          <p14:tracePt t="11237" x="6013450" y="3603625"/>
          <p14:tracePt t="11254" x="6248400" y="3473450"/>
          <p14:tracePt t="11255" x="6367463" y="3419475"/>
          <p14:tracePt t="11270" x="6589713" y="3302000"/>
          <p14:tracePt t="11287" x="6824663" y="3224213"/>
          <p14:tracePt t="11304" x="7205663" y="3132138"/>
          <p14:tracePt t="11321" x="7505700" y="3105150"/>
          <p14:tracePt t="11337" x="7886700" y="3067050"/>
          <p14:tracePt t="11354" x="8397875" y="3014663"/>
          <p14:tracePt t="11371" x="8697913" y="3014663"/>
          <p14:tracePt t="11388" x="8986838" y="3014663"/>
          <p14:tracePt t="11389" x="9117013" y="3014663"/>
          <p14:tracePt t="11404" x="9445625" y="3052763"/>
          <p14:tracePt t="11421" x="9759950" y="3092450"/>
          <p14:tracePt t="11438" x="10271125" y="3171825"/>
          <p14:tracePt t="11455" x="10558463" y="3262313"/>
          <p14:tracePt t="11471" x="10834688" y="3367088"/>
          <p14:tracePt t="11473" x="10952163" y="3419475"/>
          <p14:tracePt t="11489" x="11187113" y="3511550"/>
          <p14:tracePt t="11505" x="11436350" y="3616325"/>
          <p14:tracePt t="11522" x="11815763" y="3840163"/>
          <p14:tracePt t="11538" x="12039600" y="4010025"/>
          <p14:tracePt t="11554" x="12222163" y="4179888"/>
          <p14:tracePt t="11572" x="12458700" y="4416425"/>
          <p14:tracePt t="11589" x="12641263" y="4625975"/>
          <p14:tracePt t="11605" x="12798425" y="4822825"/>
          <p14:tracePt t="11607" x="12838113" y="4875213"/>
          <p14:tracePt t="11622" x="12877800" y="5005388"/>
          <p14:tracePt t="11638" x="12903200" y="5072063"/>
          <p14:tracePt t="11654" x="12917488" y="5137150"/>
          <p14:tracePt t="11656" x="12917488" y="5189538"/>
          <p14:tracePt t="11671" x="12917488" y="5334000"/>
          <p14:tracePt t="11687" x="12877800" y="5556250"/>
          <p14:tracePt t="11704" x="12760325" y="5935663"/>
          <p14:tracePt t="11721" x="12680950" y="6172200"/>
          <p14:tracePt t="11737" x="12588875" y="6329363"/>
          <p14:tracePt t="11754" x="12471400" y="6591300"/>
          <p14:tracePt t="11771" x="12353925" y="6813550"/>
          <p14:tracePt t="11787" x="12182475" y="7050088"/>
          <p14:tracePt t="11804" x="11882438" y="7416800"/>
          <p14:tracePt t="11821" x="11698288" y="7613650"/>
          <p14:tracePt t="11838" x="11371263" y="7902575"/>
          <p14:tracePt t="11854" x="11161713" y="8059738"/>
          <p14:tracePt t="11871" x="10939463" y="8177213"/>
          <p14:tracePt t="11887" x="10715625" y="8308975"/>
          <p14:tracePt t="11888" x="10623550" y="8361363"/>
          <p14:tracePt t="11921" x="10309225" y="8504238"/>
          <p14:tracePt t="11937" x="10086975" y="8583613"/>
          <p14:tracePt t="11955" x="9956800" y="8623300"/>
          <p14:tracePt t="11971" x="9799638" y="8675688"/>
          <p14:tracePt t="11987" x="9707563" y="8688388"/>
          <p14:tracePt t="12004" x="9602788" y="8713788"/>
          <p14:tracePt t="12021" x="9510713" y="8728075"/>
          <p14:tracePt t="12021" x="9458325" y="8740775"/>
          <p14:tracePt t="12037" x="9288463" y="8766175"/>
          <p14:tracePt t="12054" x="9104313" y="8805863"/>
          <p14:tracePt t="12070" x="8882063" y="8832850"/>
          <p14:tracePt t="12087" x="8697913" y="8845550"/>
          <p14:tracePt t="12104" x="8475663" y="8870950"/>
          <p14:tracePt t="12121" x="8161338" y="8897938"/>
          <p14:tracePt t="12137" x="7978775" y="8910638"/>
          <p14:tracePt t="12154" x="7769225" y="8924925"/>
          <p14:tracePt t="12171" x="7677150" y="8924925"/>
          <p14:tracePt t="12187" x="7558088" y="8924925"/>
          <p14:tracePt t="12204" x="7400925" y="8924925"/>
          <p14:tracePt t="12205" x="7283450" y="8910638"/>
          <p14:tracePt t="12221" x="7100888" y="8845550"/>
          <p14:tracePt t="12238" x="6824663" y="8766175"/>
          <p14:tracePt t="12254" x="6642100" y="8688388"/>
          <p14:tracePt t="12271" x="6497638" y="8648700"/>
          <p14:tracePt t="12287" x="6367463" y="8583613"/>
          <p14:tracePt t="12304" x="6275388" y="8543925"/>
          <p14:tracePt t="12321" x="6196013" y="8518525"/>
          <p14:tracePt t="12337" x="6143625" y="8491538"/>
          <p14:tracePt t="12338" x="6118225" y="8478838"/>
          <p14:tracePt t="12354" x="6078538" y="8466138"/>
          <p14:tracePt t="12371" x="6051550" y="8451850"/>
          <p14:tracePt t="12372" x="6051550" y="8439150"/>
          <p14:tracePt t="12387" x="6038850" y="8439150"/>
          <p14:tracePt t="12404" x="6026150" y="8439150"/>
          <p14:tracePt t="12421" x="6026150" y="8413750"/>
          <p14:tracePt t="12438" x="6013450" y="8413750"/>
          <p14:tracePt t="12454" x="5999163" y="8413750"/>
          <p14:tracePt t="12470" x="5986463" y="8399463"/>
          <p14:tracePt t="12471" x="5986463" y="8386763"/>
          <p14:tracePt t="13321" x="6013450" y="8177213"/>
          <p14:tracePt t="13330" x="6183313" y="7626350"/>
          <p14:tracePt t="13338" x="6367463" y="7010400"/>
          <p14:tracePt t="13356" x="6799263" y="5543550"/>
          <p14:tracePt t="13371" x="7073900" y="4810125"/>
          <p14:tracePt t="13388" x="7310438" y="4114800"/>
          <p14:tracePt t="13391" x="7400925" y="3878263"/>
          <p14:tracePt t="13406" x="7572375" y="3486150"/>
          <p14:tracePt t="13421" x="7754938" y="3105150"/>
          <p14:tracePt t="13439" x="8004175" y="2608263"/>
          <p14:tracePt t="13455" x="8108950" y="2371725"/>
          <p14:tracePt t="13471" x="8161338" y="2227263"/>
          <p14:tracePt t="13474" x="8174038" y="2174875"/>
          <p14:tracePt t="13488" x="8188325" y="2122488"/>
          <p14:tracePt t="13489" x="8201025" y="2097088"/>
          <p14:tracePt t="13505" x="8213725" y="2084388"/>
          <p14:tracePt t="13521" x="8213725" y="2070100"/>
          <p14:tracePt t="13580" x="8201025" y="2070100"/>
          <p14:tracePt t="13615" x="8188325" y="2070100"/>
          <p14:tracePt t="13622" x="8174038" y="2084388"/>
          <p14:tracePt t="13629" x="8161338" y="2097088"/>
          <p14:tracePt t="13637" x="8135938" y="2109788"/>
          <p14:tracePt t="13654" x="8004175" y="2189163"/>
          <p14:tracePt t="13670" x="7847013" y="2319338"/>
          <p14:tracePt t="13671" x="7742238" y="2398713"/>
          <p14:tracePt t="13687" x="7545388" y="2528888"/>
          <p14:tracePt t="13704" x="7440613" y="2608263"/>
          <p14:tracePt t="13720" x="7283450" y="2725738"/>
          <p14:tracePt t="13738" x="7191375" y="2778125"/>
          <p14:tracePt t="13741" x="7178675" y="2790825"/>
          <p14:tracePt t="13755" x="7100888" y="2830513"/>
          <p14:tracePt t="13771" x="7061200" y="2870200"/>
          <p14:tracePt t="13790" x="7008813" y="2895600"/>
          <p14:tracePt t="13805" x="6969125" y="2909888"/>
          <p14:tracePt t="13821" x="6969125" y="2922588"/>
          <p14:tracePt t="13839" x="6943725" y="2922588"/>
          <p14:tracePt t="13855" x="6929438" y="2922588"/>
          <p14:tracePt t="13871" x="6929438" y="2935288"/>
          <p14:tracePt t="13888" x="6916738" y="2935288"/>
          <p14:tracePt t="13906" x="6904038" y="2947988"/>
          <p14:tracePt t="13932" x="6891338" y="2947988"/>
          <p14:tracePt t="13938" x="6891338" y="2962275"/>
          <p14:tracePt t="14808" x="6786563" y="3052763"/>
          <p14:tracePt t="14814" x="6642100" y="3157538"/>
          <p14:tracePt t="14821" x="6510338" y="3262313"/>
          <p14:tracePt t="14837" x="6288088" y="3446463"/>
          <p14:tracePt t="14854" x="6026150" y="3683000"/>
          <p14:tracePt t="14871" x="5462588" y="4194175"/>
          <p14:tracePt t="14887" x="5122863" y="4494213"/>
          <p14:tracePt t="14904" x="4833938" y="4743450"/>
          <p14:tracePt t="14920" x="4598988" y="4953000"/>
          <p14:tracePt t="14937" x="4506913" y="5019675"/>
          <p14:tracePt t="14954" x="4467225" y="5045075"/>
          <p14:tracePt t="14955" x="4440238" y="5057775"/>
          <p14:tracePt t="14970" x="4414838" y="5072063"/>
          <p14:tracePt t="14987" x="4402138" y="5084763"/>
          <p14:tracePt t="15004" x="4387850" y="5084763"/>
          <p14:tracePt t="15393" x="4297363" y="5149850"/>
          <p14:tracePt t="15398" x="4178300" y="5241925"/>
          <p14:tracePt t="15404" x="4060825" y="5319713"/>
          <p14:tracePt t="15421" x="3825875" y="5476875"/>
          <p14:tracePt t="15437" x="3563938" y="5608638"/>
          <p14:tracePt t="15454" x="3354388" y="5713413"/>
          <p14:tracePt t="15455" x="3287713" y="5740400"/>
          <p14:tracePt t="15470" x="3182938" y="5778500"/>
          <p14:tracePt t="15487" x="3117850" y="5805488"/>
          <p14:tracePt t="15488" x="3065463" y="5830888"/>
          <p14:tracePt t="15504" x="2973388" y="5845175"/>
          <p14:tracePt t="15520" x="2908300" y="5870575"/>
          <p14:tracePt t="15537" x="2855913" y="5883275"/>
          <p14:tracePt t="15554" x="2843213" y="5883275"/>
          <p14:tracePt t="15570" x="2828925" y="5883275"/>
          <p14:tracePt t="15587" x="2803525" y="5883275"/>
          <p14:tracePt t="15603" x="2776538" y="5883275"/>
          <p14:tracePt t="15622" x="2763838" y="5883275"/>
          <p14:tracePt t="15637" x="2738438" y="5883275"/>
          <p14:tracePt t="15654" x="2711450" y="5883275"/>
          <p14:tracePt t="15670" x="2698750" y="5883275"/>
          <p14:tracePt t="15671" x="2686050" y="5883275"/>
          <p14:tracePt t="15687" x="2671763" y="5883275"/>
          <p14:tracePt t="15704" x="2633663" y="5883275"/>
          <p14:tracePt t="15721" x="2619375" y="5883275"/>
          <p14:tracePt t="15722" x="2593975" y="5883275"/>
          <p14:tracePt t="15737" x="2581275" y="5883275"/>
          <p14:tracePt t="15754" x="2541588" y="5883275"/>
          <p14:tracePt t="15755" x="2501900" y="5883275"/>
          <p14:tracePt t="15770" x="2449513" y="5883275"/>
          <p14:tracePt t="15787" x="2397125" y="5883275"/>
          <p14:tracePt t="15804" x="2319338" y="5857875"/>
          <p14:tracePt t="15820" x="2279650" y="5857875"/>
          <p14:tracePt t="15837" x="2266950" y="5857875"/>
          <p14:tracePt t="15854" x="2239963" y="5845175"/>
          <p14:tracePt t="15870" x="2227263" y="5845175"/>
          <p14:tracePt t="15887" x="2214563" y="5845175"/>
          <p14:tracePt t="15918" x="2200275" y="5845175"/>
          <p14:tracePt t="15932" x="2187575" y="5845175"/>
          <p14:tracePt t="15937" x="2187575" y="5830888"/>
          <p14:tracePt t="15954" x="2174875" y="5830888"/>
          <p14:tracePt t="15973" x="2162175" y="5830888"/>
          <p14:tracePt t="16004" x="2135188" y="5805488"/>
          <p14:tracePt t="16020" x="2109788" y="5805488"/>
          <p14:tracePt t="16037" x="2095500" y="5778500"/>
          <p14:tracePt t="16054" x="2082800" y="5765800"/>
          <p14:tracePt t="16070" x="2057400" y="5765800"/>
          <p14:tracePt t="16087" x="2030413" y="5740400"/>
          <p14:tracePt t="16104" x="2017713" y="5740400"/>
          <p14:tracePt t="16121" x="1990725" y="5713413"/>
          <p14:tracePt t="16137" x="1978025" y="5700713"/>
          <p14:tracePt t="16153" x="1965325" y="5673725"/>
          <p14:tracePt t="16170" x="1952625" y="5661025"/>
          <p14:tracePt t="16171" x="1952625" y="5648325"/>
          <p14:tracePt t="16191" x="1938338" y="5635625"/>
          <p14:tracePt t="16204" x="1938338" y="5621338"/>
          <p14:tracePt t="16205" x="1925638" y="5608638"/>
          <p14:tracePt t="16233" x="1925638" y="5595938"/>
          <p14:tracePt t="16248" x="1925638" y="5583238"/>
          <p14:tracePt t="16261" x="1925638" y="5568950"/>
          <p14:tracePt t="16270" x="1925638" y="5556250"/>
          <p14:tracePt t="16287" x="1925638" y="5543550"/>
          <p14:tracePt t="16304" x="1925638" y="5516563"/>
          <p14:tracePt t="16325" x="1925638" y="5503863"/>
          <p14:tracePt t="16337" x="1925638" y="5491163"/>
          <p14:tracePt t="16353" x="1925638" y="5476875"/>
          <p14:tracePt t="16370" x="1938338" y="5424488"/>
          <p14:tracePt t="16387" x="1965325" y="5346700"/>
          <p14:tracePt t="16404" x="2017713" y="5294313"/>
          <p14:tracePt t="16420" x="2043113" y="5241925"/>
          <p14:tracePt t="16437" x="2095500" y="5176838"/>
          <p14:tracePt t="16454" x="2135188" y="5149850"/>
          <p14:tracePt t="16470" x="2147888" y="5137150"/>
          <p14:tracePt t="16471" x="2162175" y="5124450"/>
          <p14:tracePt t="16487" x="2174875" y="5110163"/>
          <p14:tracePt t="16504" x="2187575" y="5110163"/>
          <p14:tracePt t="16521" x="2214563" y="5097463"/>
          <p14:tracePt t="16538" x="2239963" y="5084763"/>
          <p14:tracePt t="16553" x="2252663" y="5084763"/>
          <p14:tracePt t="16571" x="2292350" y="5072063"/>
          <p14:tracePt t="16588" x="2332038" y="5072063"/>
          <p14:tracePt t="16605" x="2397125" y="5057775"/>
          <p14:tracePt t="16620" x="2476500" y="5045075"/>
          <p14:tracePt t="16637" x="2541588" y="5032375"/>
          <p14:tracePt t="16656" x="2646363" y="5005388"/>
          <p14:tracePt t="16671" x="2738438" y="4979988"/>
          <p14:tracePt t="16687" x="2816225" y="4967288"/>
          <p14:tracePt t="16689" x="2855913" y="4967288"/>
          <p14:tracePt t="16705" x="2921000" y="4967288"/>
          <p14:tracePt t="16721" x="3000375" y="4953000"/>
          <p14:tracePt t="16738" x="3078163" y="4953000"/>
          <p14:tracePt t="16754" x="3105150" y="4953000"/>
          <p14:tracePt t="16771" x="3117850" y="4953000"/>
          <p14:tracePt t="16788" x="3144838" y="4953000"/>
          <p14:tracePt t="16804" x="3170238" y="4953000"/>
          <p14:tracePt t="16821" x="3182938" y="4953000"/>
          <p14:tracePt t="16823" x="3197225" y="4953000"/>
          <p14:tracePt t="16837" x="3209925" y="4967288"/>
          <p14:tracePt t="16855" x="3235325" y="5032375"/>
          <p14:tracePt t="16872" x="3275013" y="5137150"/>
          <p14:tracePt t="16887" x="3287713" y="5202238"/>
          <p14:tracePt t="16904" x="3302000" y="5281613"/>
          <p14:tracePt t="16922" x="3302000" y="5372100"/>
          <p14:tracePt t="16937" x="3302000" y="5411788"/>
          <p14:tracePt t="16954" x="3287713" y="5464175"/>
          <p14:tracePt t="16956" x="3287713" y="5503863"/>
          <p14:tracePt t="16972" x="3262313" y="5556250"/>
          <p14:tracePt t="16987" x="3249613" y="5608638"/>
          <p14:tracePt t="17005" x="3197225" y="5673725"/>
          <p14:tracePt t="17020" x="3157538" y="5740400"/>
          <p14:tracePt t="17037" x="3130550" y="5778500"/>
          <p14:tracePt t="17054" x="3065463" y="5830888"/>
          <p14:tracePt t="17071" x="3025775" y="5870575"/>
          <p14:tracePt t="17087" x="2986088" y="5897563"/>
          <p14:tracePt t="17104" x="2921000" y="5935663"/>
          <p14:tracePt t="17120" x="2868613" y="5949950"/>
          <p14:tracePt t="17137" x="2816225" y="5975350"/>
          <p14:tracePt t="17138" x="2790825" y="5975350"/>
          <p14:tracePt t="17153" x="2738438" y="5975350"/>
          <p14:tracePt t="17170" x="2686050" y="5975350"/>
          <p14:tracePt t="17186" x="2619375" y="5975350"/>
          <p14:tracePt t="17187" x="2593975" y="5975350"/>
          <p14:tracePt t="17204" x="2514600" y="5975350"/>
          <p14:tracePt t="17220" x="2449513" y="5975350"/>
          <p14:tracePt t="17237" x="2397125" y="5962650"/>
          <p14:tracePt t="17238" x="2371725" y="5962650"/>
          <p14:tracePt t="17253" x="2319338" y="5949950"/>
          <p14:tracePt t="17270" x="2279650" y="5922963"/>
          <p14:tracePt t="17286" x="2214563" y="5897563"/>
          <p14:tracePt t="17303" x="2187575" y="5870575"/>
          <p14:tracePt t="17320" x="2162175" y="5857875"/>
          <p14:tracePt t="17336" x="2135188" y="5845175"/>
          <p14:tracePt t="17353" x="2122488" y="5830888"/>
          <p14:tracePt t="17370" x="2109788" y="5805488"/>
          <p14:tracePt t="17387" x="2082800" y="5778500"/>
          <p14:tracePt t="17404" x="2070100" y="5765800"/>
          <p14:tracePt t="17420" x="2057400" y="5740400"/>
          <p14:tracePt t="17437" x="2043113" y="5726113"/>
          <p14:tracePt t="17454" x="2043113" y="5713413"/>
          <p14:tracePt t="17470" x="2030413" y="5688013"/>
          <p14:tracePt t="17486" x="2017713" y="5673725"/>
          <p14:tracePt t="17504" x="2005013" y="5648325"/>
          <p14:tracePt t="17520" x="2005013" y="5635625"/>
          <p14:tracePt t="17536" x="2005013" y="5608638"/>
          <p14:tracePt t="17554" x="2005013" y="5595938"/>
          <p14:tracePt t="17570" x="2005013" y="5583238"/>
          <p14:tracePt t="17587" x="2005013" y="5568950"/>
          <p14:tracePt t="17604" x="2005013" y="5556250"/>
          <p14:tracePt t="17620" x="2005013" y="5543550"/>
          <p14:tracePt t="17652" x="2005013" y="5530850"/>
          <p14:tracePt t="17666" x="2005013" y="5516563"/>
          <p14:tracePt t="18642" x="2057400" y="5556250"/>
          <p14:tracePt t="18648" x="2135188" y="5648325"/>
          <p14:tracePt t="18655" x="2214563" y="5740400"/>
          <p14:tracePt t="18670" x="2397125" y="5949950"/>
          <p14:tracePt t="18688" x="2593975" y="6172200"/>
          <p14:tracePt t="18690" x="2698750" y="6303963"/>
          <p14:tracePt t="18704" x="2868613" y="6551613"/>
          <p14:tracePt t="18720" x="3025775" y="6813550"/>
          <p14:tracePt t="18736" x="3144838" y="7062788"/>
          <p14:tracePt t="18753" x="3262313" y="7324725"/>
          <p14:tracePt t="18755" x="3287713" y="7416800"/>
          <p14:tracePt t="18770" x="3367088" y="7588250"/>
          <p14:tracePt t="18786" x="3419475" y="7731125"/>
          <p14:tracePt t="18803" x="3459163" y="7940675"/>
          <p14:tracePt t="18820" x="3471863" y="8045450"/>
          <p14:tracePt t="18837" x="3471863" y="8177213"/>
          <p14:tracePt t="18853" x="3471863" y="8229600"/>
          <p14:tracePt t="18870" x="3459163" y="8308975"/>
          <p14:tracePt t="18888" x="3432175" y="8439150"/>
          <p14:tracePt t="18903" x="3392488" y="8531225"/>
          <p14:tracePt t="18921" x="3367088" y="8623300"/>
          <p14:tracePt t="18921" x="3354388" y="8636000"/>
          <p14:tracePt t="18937" x="3327400" y="8701088"/>
          <p14:tracePt t="18953" x="3287713" y="8753475"/>
          <p14:tracePt t="18971" x="3222625" y="8845550"/>
          <p14:tracePt t="18987" x="3182938" y="8885238"/>
          <p14:tracePt t="19004" x="3157538" y="8950325"/>
          <p14:tracePt t="19005" x="3130550" y="8963025"/>
          <p14:tracePt t="19021" x="3105150" y="9002713"/>
          <p14:tracePt t="19036" x="3078163" y="9029700"/>
          <p14:tracePt t="19055" x="3038475" y="9067800"/>
          <p14:tracePt t="19070" x="3025775" y="9082088"/>
          <p14:tracePt t="19087" x="3013075" y="9082088"/>
          <p14:tracePt t="19105" x="3000375" y="9094788"/>
          <p14:tracePt t="19120" x="2986088" y="9094788"/>
          <p14:tracePt t="19140" x="2973388" y="9094788"/>
          <p14:tracePt t="19493" x="2973388" y="9082088"/>
          <p14:tracePt t="19668" x="2973388" y="9067800"/>
          <p14:tracePt t="19702" x="2973388" y="9055100"/>
          <p14:tracePt t="19736" x="2973388" y="9042400"/>
          <p14:tracePt t="19801" x="2973388" y="9029700"/>
          <p14:tracePt t="19821" x="2973388" y="9015413"/>
          <p14:tracePt t="19849" x="2973388" y="9002713"/>
          <p14:tracePt t="19870" x="2973388" y="8990013"/>
          <p14:tracePt t="19884" x="2973388" y="8977313"/>
          <p14:tracePt t="19920" x="2973388" y="8963025"/>
          <p14:tracePt t="19933" x="2973388" y="8950325"/>
          <p14:tracePt t="19968" x="2973388" y="8937625"/>
          <p14:tracePt t="20003" x="2973388" y="8924925"/>
          <p14:tracePt t="20024" x="2973388" y="8910638"/>
          <p14:tracePt t="20066" x="2973388" y="8897938"/>
          <p14:tracePt t="20081" x="2973388" y="8885238"/>
          <p14:tracePt t="20116" x="2973388" y="8870950"/>
          <p14:tracePt t="20122" x="2973388" y="8858250"/>
          <p14:tracePt t="20129" x="2973388" y="8845550"/>
          <p14:tracePt t="20158" x="2973388" y="8832850"/>
          <p14:tracePt t="20171" x="2973388" y="8818563"/>
          <p14:tracePt t="20207" x="2973388" y="8805863"/>
          <p14:tracePt t="20242" x="2973388" y="8793163"/>
          <p14:tracePt t="20327" x="2973388" y="8780463"/>
          <p14:tracePt t="20348" x="2973388" y="8766175"/>
          <p14:tracePt t="20370" x="2973388" y="8753475"/>
          <p14:tracePt t="20525" x="2986088" y="8740775"/>
          <p14:tracePt t="20544" x="2986088" y="8728075"/>
          <p14:tracePt t="20572" x="3000375" y="8728075"/>
          <p14:tracePt t="20579" x="3000375" y="8713788"/>
          <p14:tracePt t="20586" x="3000375" y="8701088"/>
          <p14:tracePt t="20604" x="3013075" y="8688388"/>
          <p14:tracePt t="20622" x="3025775" y="8661400"/>
          <p14:tracePt t="20642" x="3025775" y="8648700"/>
          <p14:tracePt t="20653" x="3025775" y="8636000"/>
          <p14:tracePt t="20670" x="3025775" y="8623300"/>
          <p14:tracePt t="20686" x="3025775" y="8609013"/>
          <p14:tracePt t="20703" x="3025775" y="8596313"/>
          <p14:tracePt t="20704" x="3025775" y="8583613"/>
          <p14:tracePt t="20719" x="3038475" y="8556625"/>
          <p14:tracePt t="20736" x="3052763" y="8543925"/>
          <p14:tracePt t="20753" x="3052763" y="8504238"/>
          <p14:tracePt t="20753" x="3065463" y="8478838"/>
          <p14:tracePt t="20769" x="3078163" y="8451850"/>
          <p14:tracePt t="20786" x="3092450" y="8413750"/>
          <p14:tracePt t="20803" x="3105150" y="8374063"/>
          <p14:tracePt t="20804" x="3105150" y="8361363"/>
          <p14:tracePt t="20819" x="3117850" y="8334375"/>
          <p14:tracePt t="20836" x="3130550" y="8321675"/>
          <p14:tracePt t="20853" x="3144838" y="8294688"/>
          <p14:tracePt t="20869" x="3144838" y="8281988"/>
          <p14:tracePt t="20886" x="3157538" y="8269288"/>
          <p14:tracePt t="20887" x="3157538" y="8256588"/>
          <p14:tracePt t="20903" x="3170238" y="8229600"/>
          <p14:tracePt t="20920" x="3170238" y="8216900"/>
          <p14:tracePt t="20936" x="3182938" y="8189913"/>
          <p14:tracePt t="20937" x="3197225" y="8164513"/>
          <p14:tracePt t="20953" x="3222625" y="8112125"/>
          <p14:tracePt t="20969" x="3249613" y="8045450"/>
          <p14:tracePt t="20986" x="3302000" y="7940675"/>
          <p14:tracePt t="21003" x="3340100" y="7875588"/>
          <p14:tracePt t="21019" x="3379788" y="7835900"/>
          <p14:tracePt t="21036" x="3419475" y="7770813"/>
          <p14:tracePt t="21053" x="3444875" y="7745413"/>
          <p14:tracePt t="21072" x="3484563" y="7718425"/>
          <p14:tracePt t="21086" x="3511550" y="7705725"/>
          <p14:tracePt t="21103" x="3524250" y="7693025"/>
          <p14:tracePt t="21119" x="3549650" y="7693025"/>
          <p14:tracePt t="21140" x="3563938" y="7693025"/>
          <p14:tracePt t="21153" x="3576638" y="7693025"/>
          <p14:tracePt t="21169" x="3602038" y="7693025"/>
          <p14:tracePt t="21186" x="3616325" y="7693025"/>
          <p14:tracePt t="21203" x="3641725" y="7693025"/>
          <p14:tracePt t="21220" x="3654425" y="7693025"/>
          <p14:tracePt t="21236" x="3668713" y="7693025"/>
          <p14:tracePt t="21253" x="3681413" y="7705725"/>
          <p14:tracePt t="21269" x="3694113" y="7718425"/>
          <p14:tracePt t="21287" x="3706813" y="7718425"/>
          <p14:tracePt t="21303" x="3706813" y="7745413"/>
          <p14:tracePt t="21319" x="3721100" y="7758113"/>
          <p14:tracePt t="21336" x="3733800" y="7783513"/>
          <p14:tracePt t="21365" x="3733800" y="7797800"/>
          <p14:tracePt t="21379" x="3733800" y="7810500"/>
          <p14:tracePt t="21413" x="3733800" y="7823200"/>
          <p14:tracePt t="21428" x="3733800" y="7835900"/>
          <p14:tracePt t="21435" x="3721100" y="7835900"/>
          <p14:tracePt t="21450" x="3721100" y="7850188"/>
          <p14:tracePt t="21456" x="3706813" y="7850188"/>
          <p14:tracePt t="21470" x="3694113" y="7850188"/>
          <p14:tracePt t="21486" x="3654425" y="7850188"/>
          <p14:tracePt t="21503" x="3629025" y="7850188"/>
          <p14:tracePt t="21519" x="3536950" y="7850188"/>
          <p14:tracePt t="21536" x="3484563" y="7835900"/>
          <p14:tracePt t="21552" x="3419475" y="7810500"/>
          <p14:tracePt t="21569" x="3340100" y="7758113"/>
          <p14:tracePt t="21586" x="3302000" y="7745413"/>
          <p14:tracePt t="21603" x="3262313" y="7705725"/>
          <p14:tracePt t="21619" x="3249613" y="7693025"/>
          <p14:tracePt t="21636" x="3222625" y="7666038"/>
          <p14:tracePt t="21653" x="3209925" y="7640638"/>
          <p14:tracePt t="21670" x="3209925" y="7626350"/>
          <p14:tracePt t="21687" x="3182938" y="7613650"/>
          <p14:tracePt t="21709" x="3182938" y="7600950"/>
          <p14:tracePt t="21737" x="3182938" y="7588250"/>
          <p14:tracePt t="21750" x="3182938" y="7573963"/>
          <p14:tracePt t="21771" x="3182938" y="7561263"/>
          <p14:tracePt t="21801" x="3182938" y="7548563"/>
          <p14:tracePt t="21893" x="3182938" y="7534275"/>
          <p14:tracePt t="21970" x="3197225" y="7534275"/>
          <p14:tracePt t="22083" x="3209925" y="7534275"/>
          <p14:tracePt t="22194" x="3222625" y="7534275"/>
          <p14:tracePt t="22300" x="3235325" y="7534275"/>
          <p14:tracePt t="22440" x="3235325" y="7521575"/>
          <p14:tracePt t="22587" x="3249613" y="7521575"/>
          <p14:tracePt t="22715" x="3262313" y="7521575"/>
          <p14:tracePt t="22749" x="3262313" y="7508875"/>
          <p14:tracePt t="22776" x="3275013" y="7496175"/>
          <p14:tracePt t="22840" x="3275013" y="7481888"/>
          <p14:tracePt t="22854" x="3287713" y="7481888"/>
          <p14:tracePt t="22869" x="3302000" y="7469188"/>
          <p14:tracePt t="22903" x="3314700" y="7456488"/>
          <p14:tracePt t="22917" x="3327400" y="7443788"/>
          <p14:tracePt t="22931" x="3327400" y="7429500"/>
          <p14:tracePt t="22945" x="3340100" y="7429500"/>
          <p14:tracePt t="22952" x="3354388" y="7416800"/>
          <p14:tracePt t="22969" x="3367088" y="7404100"/>
          <p14:tracePt t="22986" x="3392488" y="7404100"/>
          <p14:tracePt t="23003" x="3406775" y="7391400"/>
          <p14:tracePt t="23019" x="3432175" y="7377113"/>
          <p14:tracePt t="23036" x="3444875" y="7364413"/>
          <p14:tracePt t="23053" x="3459163" y="7364413"/>
          <p14:tracePt t="23069" x="3471863" y="7351713"/>
          <p14:tracePt t="23086" x="3484563" y="7351713"/>
          <p14:tracePt t="23103" x="3497263" y="7351713"/>
          <p14:tracePt t="23120" x="3511550" y="7351713"/>
          <p14:tracePt t="23136" x="3524250" y="7351713"/>
          <p14:tracePt t="23154" x="3536950" y="7351713"/>
          <p14:tracePt t="23176" x="3549650" y="7351713"/>
          <p14:tracePt t="23186" x="3563938" y="7351713"/>
          <p14:tracePt t="23204" x="3589338" y="7364413"/>
          <p14:tracePt t="23219" x="3616325" y="7416800"/>
          <p14:tracePt t="23236" x="3641725" y="7469188"/>
          <p14:tracePt t="23253" x="3681413" y="7534275"/>
          <p14:tracePt t="23269" x="3694113" y="7588250"/>
          <p14:tracePt t="23286" x="3706813" y="7613650"/>
          <p14:tracePt t="23303" x="3721100" y="7640638"/>
          <p14:tracePt t="23319" x="3733800" y="7653338"/>
          <p14:tracePt t="23336" x="3733800" y="7666038"/>
          <p14:tracePt t="23352" x="3733800" y="7693025"/>
          <p14:tracePt t="23626" x="3943350" y="7693025"/>
          <p14:tracePt t="23633" x="4297363" y="7693025"/>
          <p14:tracePt t="23640" x="4703763" y="7693025"/>
          <p14:tracePt t="23652" x="5030788" y="7666038"/>
          <p14:tracePt t="23653" x="5305425" y="7666038"/>
          <p14:tracePt t="23669" x="5737225" y="7626350"/>
          <p14:tracePt t="23686" x="6091238" y="7588250"/>
          <p14:tracePt t="23703" x="6367463" y="7521575"/>
          <p14:tracePt t="23719" x="6667500" y="7416800"/>
          <p14:tracePt t="23736" x="6838950" y="7299325"/>
          <p14:tracePt t="23753" x="7008813" y="7181850"/>
          <p14:tracePt t="23769" x="7073900" y="7129463"/>
          <p14:tracePt t="23786" x="7126288" y="7077075"/>
          <p14:tracePt t="23803" x="7153275" y="7024688"/>
          <p14:tracePt t="23819" x="7205663" y="6972300"/>
          <p14:tracePt t="23836" x="7231063" y="6880225"/>
          <p14:tracePt t="23837" x="7283450" y="6800850"/>
          <p14:tracePt t="23853" x="7348538" y="6591300"/>
          <p14:tracePt t="23869" x="7415213" y="6381750"/>
          <p14:tracePt t="23871" x="7440613" y="6289675"/>
          <p14:tracePt t="23886" x="7505700" y="6080125"/>
          <p14:tracePt t="23903" x="7545388" y="5910263"/>
          <p14:tracePt t="23921" x="7610475" y="5673725"/>
          <p14:tracePt t="23937" x="7624763" y="5543550"/>
          <p14:tracePt t="23953" x="7624763" y="5438775"/>
          <p14:tracePt t="23970" x="7624763" y="5334000"/>
          <p14:tracePt t="23987" x="7624763" y="5294313"/>
          <p14:tracePt t="24003" x="7624763" y="5254625"/>
          <p14:tracePt t="24005" x="7610475" y="5229225"/>
          <p14:tracePt t="24019" x="7610475" y="5202238"/>
          <p14:tracePt t="24036" x="7610475" y="5176838"/>
          <p14:tracePt t="24053" x="7610475" y="5149850"/>
          <p14:tracePt t="24070" x="7610475" y="5137150"/>
          <p14:tracePt t="24096" x="7610475" y="5124450"/>
          <p14:tracePt t="27634" x="7545388" y="5072063"/>
          <p14:tracePt t="27642" x="7467600" y="5005388"/>
          <p14:tracePt t="27652" x="7388225" y="4940300"/>
          <p14:tracePt t="27669" x="7191375" y="4822825"/>
          <p14:tracePt t="27669" x="7073900" y="4756150"/>
          <p14:tracePt t="27685" x="6746875" y="4613275"/>
          <p14:tracePt t="27702" x="6472238" y="4494213"/>
          <p14:tracePt t="27703" x="6315075" y="4403725"/>
          <p14:tracePt t="27718" x="5973763" y="4246563"/>
          <p14:tracePt t="27735" x="5646738" y="4062413"/>
          <p14:tracePt t="27752" x="5437188" y="3944938"/>
          <p14:tracePt t="27768" x="5200650" y="3813175"/>
          <p14:tracePt t="27785" x="5095875" y="3748088"/>
          <p14:tracePt t="27803" x="5003800" y="3708400"/>
          <p14:tracePt t="27803" x="4978400" y="3695700"/>
          <p14:tracePt t="27818" x="4913313" y="3656013"/>
          <p14:tracePt t="27835" x="4873625" y="3630613"/>
          <p14:tracePt t="27852" x="4808538" y="3616325"/>
          <p14:tracePt t="27868" x="4756150" y="3603625"/>
          <p14:tracePt t="27885" x="4729163" y="3590925"/>
          <p14:tracePt t="27886" x="4716463" y="3590925"/>
          <p14:tracePt t="27902" x="4689475" y="3578225"/>
          <p14:tracePt t="27919" x="4664075" y="3563938"/>
          <p14:tracePt t="27935" x="4584700" y="3525838"/>
          <p14:tracePt t="27952" x="4519613" y="3498850"/>
          <p14:tracePt t="27969" x="4467225" y="3459163"/>
          <p14:tracePt t="27970" x="4427538" y="3433763"/>
          <p14:tracePt t="27985" x="4362450" y="3394075"/>
          <p14:tracePt t="28002" x="4310063" y="3367088"/>
          <p14:tracePt t="28019" x="4217988" y="3354388"/>
          <p14:tracePt t="28036" x="4152900" y="3314700"/>
          <p14:tracePt t="28052" x="4087813" y="3302000"/>
          <p14:tracePt t="28069" x="4008438" y="3262313"/>
          <p14:tracePt t="28086" x="3930650" y="3249613"/>
          <p14:tracePt t="28104" x="3825875" y="3224213"/>
          <p14:tracePt t="28119" x="3773488" y="3224213"/>
          <p14:tracePt t="28135" x="3706813" y="3209925"/>
          <p14:tracePt t="28152" x="3654425" y="3197225"/>
          <p14:tracePt t="28169" x="3589338" y="3171825"/>
          <p14:tracePt t="28186" x="3576638" y="3157538"/>
          <p14:tracePt t="28203" x="3549650" y="3157538"/>
          <p14:tracePt t="28220" x="3536950" y="3157538"/>
          <p14:tracePt t="28238" x="3536950" y="3144838"/>
          <p14:tracePt t="28280" x="3536950" y="3132138"/>
          <p14:tracePt t="28330" x="3536950" y="3119438"/>
          <p14:tracePt t="28343" x="3536950" y="3105150"/>
          <p14:tracePt t="28357" x="3549650" y="3105150"/>
          <p14:tracePt t="28370" x="3563938" y="3105150"/>
          <p14:tracePt t="28378" x="3576638" y="3105150"/>
          <p14:tracePt t="28386" x="3602038" y="3105150"/>
          <p14:tracePt t="28402" x="3654425" y="3092450"/>
          <p14:tracePt t="28418" x="3721100" y="3079750"/>
          <p14:tracePt t="28435" x="3851275" y="3052763"/>
          <p14:tracePt t="28452" x="3916363" y="3040063"/>
          <p14:tracePt t="28469" x="3995738" y="3027363"/>
          <p14:tracePt t="28469" x="4008438" y="3027363"/>
          <p14:tracePt t="28485" x="4073525" y="3014663"/>
          <p14:tracePt t="28502" x="4113213" y="3014663"/>
          <p14:tracePt t="28518" x="4140200" y="3014663"/>
          <p14:tracePt t="28519" x="4152900" y="3014663"/>
          <p14:tracePt t="28535" x="4178300" y="3014663"/>
          <p14:tracePt t="28552" x="4192588" y="3014663"/>
          <p14:tracePt t="28553" x="4205288" y="3014663"/>
          <p14:tracePt t="28568" x="4230688" y="3014663"/>
          <p14:tracePt t="28585" x="4270375" y="3000375"/>
          <p14:tracePt t="28602" x="4310063" y="2987675"/>
          <p14:tracePt t="28619" x="4349750" y="2987675"/>
          <p14:tracePt t="28635" x="4375150" y="2987675"/>
          <p14:tracePt t="28652" x="4427538" y="2962275"/>
          <p14:tracePt t="28668" x="4454525" y="2947988"/>
          <p14:tracePt t="28685" x="4479925" y="2947988"/>
          <p14:tracePt t="28686" x="4506913" y="2935288"/>
          <p14:tracePt t="28702" x="4519613" y="2935288"/>
          <p14:tracePt t="28718" x="4559300" y="2935288"/>
          <p14:tracePt t="28735" x="4598988" y="2922588"/>
          <p14:tracePt t="28752" x="4611688" y="2909888"/>
          <p14:tracePt t="28768" x="4637088" y="2909888"/>
          <p14:tracePt t="28785" x="4664075" y="2909888"/>
          <p14:tracePt t="28786" x="4676775" y="2895600"/>
          <p14:tracePt t="28802" x="4703763" y="2895600"/>
          <p14:tracePt t="28818" x="4729163" y="2882900"/>
          <p14:tracePt t="28835" x="4794250" y="2870200"/>
          <p14:tracePt t="28852" x="4846638" y="2857500"/>
          <p14:tracePt t="28871" x="4899025" y="2843213"/>
          <p14:tracePt t="28886" x="4938713" y="2843213"/>
          <p14:tracePt t="28902" x="4965700" y="2830513"/>
          <p14:tracePt t="28920" x="5003800" y="2817813"/>
          <p14:tracePt t="28936" x="5030788" y="2817813"/>
          <p14:tracePt t="28953" x="5070475" y="2817813"/>
          <p14:tracePt t="28970" x="5083175" y="2817813"/>
          <p14:tracePt t="28985" x="5108575" y="2817813"/>
          <p14:tracePt t="29003" x="5160963" y="2817813"/>
          <p14:tracePt t="29019" x="5200650" y="2817813"/>
          <p14:tracePt t="29036" x="5240338" y="2817813"/>
          <p14:tracePt t="29052" x="5253038" y="2817813"/>
          <p14:tracePt t="29053" x="5280025" y="2817813"/>
          <p14:tracePt t="29069" x="5292725" y="2817813"/>
          <p14:tracePt t="29086" x="5332413" y="2817813"/>
          <p14:tracePt t="29102" x="5357813" y="2817813"/>
          <p14:tracePt t="29119" x="5370513" y="2817813"/>
          <p14:tracePt t="29136" x="5410200" y="2817813"/>
          <p14:tracePt t="29153" x="5422900" y="2817813"/>
          <p14:tracePt t="29168" x="5449888" y="2817813"/>
          <p14:tracePt t="29185" x="5489575" y="2817813"/>
          <p14:tracePt t="29202" x="5514975" y="2817813"/>
          <p14:tracePt t="29218" x="5541963" y="2817813"/>
          <p14:tracePt t="29236" x="5580063" y="2817813"/>
          <p14:tracePt t="29252" x="5594350" y="2817813"/>
          <p14:tracePt t="29268" x="5619750" y="2817813"/>
          <p14:tracePt t="29269" x="5632450" y="2817813"/>
          <p14:tracePt t="29291" x="5646738" y="2817813"/>
          <p14:tracePt t="29302" x="5659438" y="2817813"/>
          <p14:tracePt t="29319" x="5672138" y="2817813"/>
          <p14:tracePt t="29319" x="5684838" y="2817813"/>
          <p14:tracePt t="29335" x="5699125" y="2817813"/>
          <p14:tracePt t="29368" x="5711825" y="2817813"/>
          <p14:tracePt t="29748" x="5751513" y="2817813"/>
          <p14:tracePt t="29754" x="5803900" y="2805113"/>
          <p14:tracePt t="29761" x="5856288" y="2790825"/>
          <p14:tracePt t="29785" x="5973763" y="2765425"/>
          <p14:tracePt t="29802" x="6026150" y="2765425"/>
          <p14:tracePt t="29818" x="6130925" y="2752725"/>
          <p14:tracePt t="29835" x="6183313" y="2752725"/>
          <p14:tracePt t="29852" x="6262688" y="2752725"/>
          <p14:tracePt t="29868" x="6300788" y="2752725"/>
          <p14:tracePt t="29885" x="6327775" y="2752725"/>
          <p14:tracePt t="29902" x="6353175" y="2738438"/>
          <p14:tracePt t="29903" x="6367463" y="2738438"/>
          <p14:tracePt t="29918" x="6392863" y="2738438"/>
          <p14:tracePt t="29935" x="6405563" y="2738438"/>
          <p14:tracePt t="29951" x="6432550" y="2738438"/>
          <p14:tracePt t="29968" x="6457950" y="2738438"/>
          <p14:tracePt t="29985" x="6457950" y="2725738"/>
          <p14:tracePt t="30002" x="6472238" y="2725738"/>
          <p14:tracePt t="30018" x="6484938" y="2725738"/>
          <p14:tracePt t="30035" x="6497638" y="2725738"/>
          <p14:tracePt t="30052" x="6510338" y="2725738"/>
          <p14:tracePt t="30068" x="6524625" y="2725738"/>
          <p14:tracePt t="30098" x="6537325" y="2725738"/>
          <p14:tracePt t="30112" x="6550025" y="2725738"/>
          <p14:tracePt t="30148" x="6562725" y="2725738"/>
          <p14:tracePt t="30162" x="6577013" y="2725738"/>
          <p14:tracePt t="30183" x="6589713" y="2725738"/>
          <p14:tracePt t="30210" x="6602413" y="2725738"/>
          <p14:tracePt t="30224" x="6615113" y="2725738"/>
          <p14:tracePt t="30274" x="6629400" y="2725738"/>
          <p14:tracePt t="30310" x="6642100" y="2725738"/>
          <p14:tracePt t="30331" x="6654800" y="2725738"/>
          <p14:tracePt t="30365" x="6667500" y="2725738"/>
          <p14:tracePt t="30385" x="6681788" y="2725738"/>
          <p14:tracePt t="30414" x="6681788" y="2713038"/>
          <p14:tracePt t="30420" x="6694488" y="2713038"/>
          <p14:tracePt t="30435" x="6707188" y="2713038"/>
          <p14:tracePt t="30448" x="6719888" y="2713038"/>
          <p14:tracePt t="30456" x="6719888" y="2698750"/>
          <p14:tracePt t="30484" x="6734175" y="2698750"/>
          <p14:tracePt t="30499" x="6746875" y="2698750"/>
          <p14:tracePt t="30533" x="6746875" y="2686050"/>
          <p14:tracePt t="30591" x="6759575" y="2686050"/>
          <p14:tracePt t="30603" x="6772275" y="2686050"/>
          <p14:tracePt t="30618" x="6786563" y="2686050"/>
          <p14:tracePt t="30624" x="6786563" y="2673350"/>
          <p14:tracePt t="30639" x="6799263" y="2660650"/>
          <p14:tracePt t="30652" x="6811963" y="2660650"/>
          <p14:tracePt t="30668" x="6824663" y="2660650"/>
          <p14:tracePt t="30685" x="6838950" y="2660650"/>
          <p14:tracePt t="30702" x="6864350" y="2660650"/>
          <p14:tracePt t="30719" x="6877050" y="2646363"/>
          <p14:tracePt t="30744" x="6891338" y="2646363"/>
          <p14:tracePt t="30765" x="6904038" y="2646363"/>
          <p14:tracePt t="31643" x="6916738" y="2633663"/>
          <p14:tracePt t="31650" x="6929438" y="2633663"/>
          <p14:tracePt t="31657" x="6943725" y="2620963"/>
          <p14:tracePt t="31685" x="6956425" y="2620963"/>
          <p14:tracePt t="31692" x="6969125" y="2608263"/>
          <p14:tracePt t="31706" x="6969125" y="2593975"/>
          <p14:tracePt t="31718" x="6981825" y="2593975"/>
          <p14:tracePt t="31735" x="7008813" y="2593975"/>
          <p14:tracePt t="31752" x="7021513" y="2581275"/>
          <p14:tracePt t="31769" x="7034213" y="2555875"/>
          <p14:tracePt t="31785" x="7061200" y="2555875"/>
          <p14:tracePt t="31801" x="7073900" y="2555875"/>
          <p14:tracePt t="31818" x="7086600" y="2541588"/>
          <p14:tracePt t="31819" x="7113588" y="2528888"/>
          <p14:tracePt t="31835" x="7126288" y="2528888"/>
          <p14:tracePt t="31852" x="7153275" y="2516188"/>
          <p14:tracePt t="31885" x="7218363" y="2516188"/>
          <p14:tracePt t="31902" x="7243763" y="2516188"/>
          <p14:tracePt t="31919" x="7258050" y="2516188"/>
          <p14:tracePt t="31935" x="7283450" y="2516188"/>
          <p14:tracePt t="31951" x="7296150" y="2516188"/>
          <p14:tracePt t="31952" x="7310438" y="2516188"/>
          <p14:tracePt t="31973" x="7323138" y="2516188"/>
          <p14:tracePt t="31985" x="7335838" y="2516188"/>
          <p14:tracePt t="32001" x="7362825" y="2516188"/>
          <p14:tracePt t="32018" x="7375525" y="2516188"/>
          <p14:tracePt t="32035" x="7400925" y="2516188"/>
          <p14:tracePt t="32051" x="7415213" y="2516188"/>
          <p14:tracePt t="32068" x="7440613" y="2516188"/>
          <p14:tracePt t="32085" x="7453313" y="2503488"/>
          <p14:tracePt t="32102" x="7467600" y="2503488"/>
          <p14:tracePt t="32118" x="7493000" y="2489200"/>
          <p14:tracePt t="32136" x="7505700" y="2489200"/>
          <p14:tracePt t="32152" x="7532688" y="2489200"/>
          <p14:tracePt t="32170" x="7545388" y="2489200"/>
          <p14:tracePt t="32185" x="7572375" y="2489200"/>
          <p14:tracePt t="32202" x="7585075" y="2489200"/>
          <p14:tracePt t="32219" x="7610475" y="2476500"/>
          <p14:tracePt t="32235" x="7650163" y="2476500"/>
          <p14:tracePt t="32252" x="7729538" y="2463800"/>
          <p14:tracePt t="32253" x="7754938" y="2463800"/>
          <p14:tracePt t="32268" x="7834313" y="2451100"/>
          <p14:tracePt t="32285" x="7899400" y="2436813"/>
          <p14:tracePt t="32303" x="8004175" y="2424113"/>
          <p14:tracePt t="32318" x="8069263" y="2411413"/>
          <p14:tracePt t="32335" x="8135938" y="2411413"/>
          <p14:tracePt t="32353" x="8240713" y="2411413"/>
          <p14:tracePt t="32369" x="8305800" y="2398713"/>
          <p14:tracePt t="32386" x="8383588" y="2384425"/>
          <p14:tracePt t="32387" x="8397875" y="2384425"/>
          <p14:tracePt t="32402" x="8462963" y="2371725"/>
          <p14:tracePt t="32418" x="8528050" y="2371725"/>
          <p14:tracePt t="32436" x="8620125" y="2359025"/>
          <p14:tracePt t="32452" x="8685213" y="2346325"/>
          <p14:tracePt t="32469" x="8737600" y="2346325"/>
          <p14:tracePt t="32471" x="8764588" y="2332038"/>
          <p14:tracePt t="32486" x="8802688" y="2332038"/>
          <p14:tracePt t="32502" x="8816975" y="2319338"/>
          <p14:tracePt t="32519" x="8829675" y="2319338"/>
          <p14:tracePt t="32521" x="8842375" y="2319338"/>
          <p14:tracePt t="32535" x="8855075" y="2319338"/>
          <p14:tracePt t="32552" x="8869363" y="2319338"/>
          <p14:tracePt t="32569" x="8894763" y="2319338"/>
          <p14:tracePt t="32585" x="8907463" y="2319338"/>
          <p14:tracePt t="32602" x="8934450" y="2319338"/>
          <p14:tracePt t="32626" x="8947150" y="2319338"/>
          <p14:tracePt t="32647" x="8959850" y="2319338"/>
          <p14:tracePt t="32661" x="8974138" y="2319338"/>
          <p14:tracePt t="33209" x="9012238" y="2319338"/>
          <p14:tracePt t="33215" x="9039225" y="2319338"/>
          <p14:tracePt t="33223" x="9064625" y="2319338"/>
          <p14:tracePt t="33234" x="9104313" y="2319338"/>
          <p14:tracePt t="33251" x="9170988" y="2319338"/>
          <p14:tracePt t="33268" x="9248775" y="2319338"/>
          <p14:tracePt t="33285" x="9340850" y="2319338"/>
          <p14:tracePt t="33301" x="9405938" y="2319338"/>
          <p14:tracePt t="33318" x="9471025" y="2319338"/>
          <p14:tracePt t="33334" x="9537700" y="2319338"/>
          <p14:tracePt t="33335" x="9550400" y="2319338"/>
          <p14:tracePt t="33351" x="9590088" y="2319338"/>
          <p14:tracePt t="33368" x="9615488" y="2319338"/>
          <p14:tracePt t="33384" x="9655175" y="2319338"/>
          <p14:tracePt t="33401" x="9667875" y="2319338"/>
          <p14:tracePt t="33418" x="9694863" y="2319338"/>
          <p14:tracePt t="33435" x="9720263" y="2319338"/>
          <p14:tracePt t="33451" x="9747250" y="2319338"/>
          <p14:tracePt t="33468" x="9772650" y="2319338"/>
          <p14:tracePt t="33484" x="9812338" y="2319338"/>
          <p14:tracePt t="33501" x="9837738" y="2319338"/>
          <p14:tracePt t="33518" x="9877425" y="2319338"/>
          <p14:tracePt t="33534" x="9890125" y="2319338"/>
          <p14:tracePt t="33552" x="9917113" y="2319338"/>
          <p14:tracePt t="33568" x="9929813" y="2319338"/>
          <p14:tracePt t="33584" x="9942513" y="2319338"/>
          <p14:tracePt t="33601" x="9956800" y="2319338"/>
          <p14:tracePt t="33618" x="9969500" y="2319338"/>
          <p14:tracePt t="33634" x="9982200" y="2319338"/>
          <p14:tracePt t="33651" x="9994900" y="2319338"/>
          <p14:tracePt t="33668" x="10009188" y="2319338"/>
          <p14:tracePt t="33685" x="10034588" y="2319338"/>
          <p14:tracePt t="33701" x="10047288" y="2319338"/>
          <p14:tracePt t="33718" x="10061575" y="2319338"/>
          <p14:tracePt t="33735" x="10074275" y="2319338"/>
          <p14:tracePt t="33751" x="10099675" y="2319338"/>
          <p14:tracePt t="33768" x="10113963" y="2319338"/>
          <p14:tracePt t="33784" x="10139363" y="2319338"/>
          <p14:tracePt t="33802" x="10179050" y="2319338"/>
          <p14:tracePt t="33818" x="10218738" y="2319338"/>
          <p14:tracePt t="33819" x="10231438" y="2319338"/>
          <p14:tracePt t="33834" x="10283825" y="2306638"/>
          <p14:tracePt t="33851" x="10323513" y="2306638"/>
          <p14:tracePt t="33868" x="10401300" y="2293938"/>
          <p14:tracePt t="33885" x="10440988" y="2293938"/>
          <p14:tracePt t="33901" x="10493375" y="2293938"/>
          <p14:tracePt t="33918" x="10545763" y="2293938"/>
          <p14:tracePt t="33934" x="10585450" y="2293938"/>
          <p14:tracePt t="33951" x="10610850" y="2293938"/>
          <p14:tracePt t="33968" x="10650538" y="2293938"/>
          <p14:tracePt t="33984" x="10663238" y="2293938"/>
          <p14:tracePt t="34001" x="10690225" y="2279650"/>
          <p14:tracePt t="34018" x="10702925" y="2279650"/>
          <p14:tracePt t="34034" x="10715625" y="2279650"/>
          <p14:tracePt t="34051" x="10742613" y="2279650"/>
          <p14:tracePt t="34052" x="10755313" y="2279650"/>
          <p14:tracePt t="34072" x="10768013" y="2279650"/>
          <p14:tracePt t="34085" x="10782300" y="2279650"/>
          <p14:tracePt t="34085" x="10782300" y="2266950"/>
          <p14:tracePt t="34101" x="10834688" y="2266950"/>
          <p14:tracePt t="34118" x="10872788" y="2254250"/>
          <p14:tracePt t="34135" x="10952163" y="2241550"/>
          <p14:tracePt t="34151" x="11017250" y="2241550"/>
          <p14:tracePt t="34168" x="11096625" y="2227263"/>
          <p14:tracePt t="34184" x="11187113" y="2214563"/>
          <p14:tracePt t="34201" x="11239500" y="2214563"/>
          <p14:tracePt t="34218" x="11279188" y="2214563"/>
          <p14:tracePt t="34218" x="11306175" y="2214563"/>
          <p14:tracePt t="34234" x="11371263" y="2214563"/>
          <p14:tracePt t="34251" x="11423650" y="2214563"/>
          <p14:tracePt t="34268" x="11501438" y="2201863"/>
          <p14:tracePt t="34269" x="11528425" y="2201863"/>
          <p14:tracePt t="34285" x="11606213" y="2201863"/>
          <p14:tracePt t="34301" x="11685588" y="2201863"/>
          <p14:tracePt t="34318" x="11737975" y="2201863"/>
          <p14:tracePt t="34318" x="11763375" y="2201863"/>
          <p14:tracePt t="34334" x="11803063" y="2201863"/>
          <p14:tracePt t="34351" x="11830050" y="2201863"/>
          <p14:tracePt t="34352" x="11830050" y="2214563"/>
          <p14:tracePt t="34369" x="11855450" y="2214563"/>
          <p14:tracePt t="34385" x="11868150" y="2227263"/>
          <p14:tracePt t="34402" x="11895138" y="2227263"/>
          <p14:tracePt t="34418" x="11907838" y="2241550"/>
          <p14:tracePt t="34435" x="11920538" y="2254250"/>
          <p14:tracePt t="34437" x="11934825" y="2254250"/>
          <p14:tracePt t="34452" x="11947525" y="2266950"/>
          <p14:tracePt t="34468" x="11960225" y="2266950"/>
          <p14:tracePt t="34494" x="11972925" y="2266950"/>
          <p14:tracePt t="34515" x="11987213" y="2279650"/>
          <p14:tracePt t="34614" x="11987213" y="2293938"/>
          <p14:tracePt t="34782" x="11987213" y="2306638"/>
          <p14:tracePt t="34796" x="11999913" y="2306638"/>
          <p14:tracePt t="34801" x="11999913" y="2319338"/>
          <p14:tracePt t="34818" x="12012613" y="2319338"/>
          <p14:tracePt t="34835" x="12025313" y="2332038"/>
          <p14:tracePt t="34865" x="12039600" y="2332038"/>
          <p14:tracePt t="34879" x="12052300" y="2332038"/>
          <p14:tracePt t="34901" x="12065000" y="2332038"/>
          <p14:tracePt t="34908" x="12065000" y="2346325"/>
          <p14:tracePt t="34917" x="12077700" y="2346325"/>
          <p14:tracePt t="34935" x="12091988" y="2359025"/>
          <p14:tracePt t="34951" x="12104688" y="2359025"/>
          <p14:tracePt t="34968" x="12117388" y="2359025"/>
          <p14:tracePt t="34985" x="12130088" y="2371725"/>
          <p14:tracePt t="35002" x="12144375" y="2371725"/>
          <p14:tracePt t="35018" x="12157075" y="2384425"/>
          <p14:tracePt t="35035" x="12157075" y="2398713"/>
          <p14:tracePt t="35051" x="12169775" y="2398713"/>
          <p14:tracePt t="35069" x="12182475" y="2398713"/>
          <p14:tracePt t="35097" x="12196763" y="2398713"/>
          <p14:tracePt t="35112" x="12209463" y="2398713"/>
          <p14:tracePt t="35125" x="12209463" y="2411413"/>
          <p14:tracePt t="35281" x="12222163" y="2411413"/>
          <p14:tracePt t="35335" x="12236450" y="2411413"/>
          <p14:tracePt t="35357" x="12249150" y="2411413"/>
          <p14:tracePt t="35386" x="12261850" y="2411413"/>
          <p14:tracePt t="35399" x="12274550" y="2411413"/>
          <p14:tracePt t="35422" x="12288838" y="2411413"/>
          <p14:tracePt t="35434" x="12301538" y="2411413"/>
          <p14:tracePt t="35441" x="12314238" y="2411413"/>
          <p14:tracePt t="35456" x="12326938" y="2411413"/>
          <p14:tracePt t="35468" x="12341225" y="2411413"/>
          <p14:tracePt t="35484" x="12366625" y="2411413"/>
          <p14:tracePt t="35501" x="12379325" y="2411413"/>
          <p14:tracePt t="35519" x="12419013" y="2411413"/>
          <p14:tracePt t="35535" x="12458700" y="2411413"/>
          <p14:tracePt t="35551" x="12471400" y="2411413"/>
          <p14:tracePt t="35554" x="12498388" y="2411413"/>
          <p14:tracePt t="35569" x="12511088" y="2424113"/>
          <p14:tracePt t="35585" x="12536488" y="2424113"/>
          <p14:tracePt t="35603" x="12563475" y="2436813"/>
          <p14:tracePt t="35618" x="12588875" y="2451100"/>
          <p14:tracePt t="35635" x="12603163" y="2463800"/>
          <p14:tracePt t="35638" x="12615863" y="2463800"/>
          <p14:tracePt t="35653" x="12655550" y="2516188"/>
          <p14:tracePt t="35668" x="12720638" y="2608263"/>
          <p14:tracePt t="35684" x="12760325" y="2673350"/>
          <p14:tracePt t="35686" x="12785725" y="2713038"/>
          <p14:tracePt t="35701" x="12798425" y="2752725"/>
          <p14:tracePt t="35702" x="12812713" y="2778125"/>
          <p14:tracePt t="35718" x="12838113" y="2857500"/>
          <p14:tracePt t="35735" x="12865100" y="2895600"/>
          <p14:tracePt t="35735" x="12877800" y="2922588"/>
          <p14:tracePt t="35751" x="12890500" y="2962275"/>
          <p14:tracePt t="35768" x="12903200" y="2987675"/>
          <p14:tracePt t="35784" x="12917488" y="3000375"/>
          <p14:tracePt t="35785" x="12917488" y="3014663"/>
          <p14:tracePt t="35801" x="12930188" y="3027363"/>
          <p14:tracePt t="35818" x="12930188" y="3040063"/>
          <p14:tracePt t="35834" x="12930188" y="3052763"/>
          <p14:tracePt t="35851" x="12930188" y="3067050"/>
          <p14:tracePt t="37610" x="12942888" y="3092450"/>
          <p14:tracePt t="37618" x="12969875" y="3119438"/>
          <p14:tracePt t="37624" x="12982575" y="3119438"/>
          <p14:tracePt t="37634" x="12995275" y="3157538"/>
          <p14:tracePt t="37651" x="13034963" y="3209925"/>
          <p14:tracePt t="37652" x="13047663" y="3249613"/>
          <p14:tracePt t="37668" x="13100050" y="3328988"/>
          <p14:tracePt t="37684" x="13127038" y="3406775"/>
          <p14:tracePt t="37701" x="13179425" y="3525838"/>
          <p14:tracePt t="37717" x="13217525" y="3590925"/>
          <p14:tracePt t="37734" x="13244513" y="3656013"/>
          <p14:tracePt t="37751" x="13269913" y="3708400"/>
          <p14:tracePt t="37751" x="13284200" y="3735388"/>
          <p14:tracePt t="37767" x="13309600" y="3787775"/>
          <p14:tracePt t="37784" x="13336588" y="3852863"/>
          <p14:tracePt t="37800" x="13388975" y="3970338"/>
          <p14:tracePt t="37817" x="13427075" y="4062413"/>
          <p14:tracePt t="37834" x="13441363" y="4141788"/>
          <p14:tracePt t="37851" x="13493750" y="4271963"/>
          <p14:tracePt t="37867" x="13519150" y="4351338"/>
          <p14:tracePt t="37885" x="13571538" y="4468813"/>
          <p14:tracePt t="37900" x="13611225" y="4533900"/>
          <p14:tracePt t="37917" x="13611225" y="4586288"/>
          <p14:tracePt t="37934" x="13636625" y="4625975"/>
          <p14:tracePt t="37934" x="13650913" y="4651375"/>
          <p14:tracePt t="37950" x="13663613" y="4665663"/>
          <p14:tracePt t="37968" x="13663613" y="4691063"/>
          <p14:tracePt t="37984" x="13663613" y="4703763"/>
          <p14:tracePt t="38001" x="13663613" y="4718050"/>
          <p14:tracePt t="38018" x="13663613" y="4730750"/>
          <p14:tracePt t="38034" x="13663613" y="4743450"/>
          <p14:tracePt t="38051" x="13663613" y="4756150"/>
          <p14:tracePt t="38052" x="13663613" y="4770438"/>
          <p14:tracePt t="38067" x="13663613" y="4795838"/>
          <p14:tracePt t="38084" x="13663613" y="4822825"/>
          <p14:tracePt t="38101" x="13663613" y="4848225"/>
          <p14:tracePt t="38101" x="13663613" y="4862513"/>
          <p14:tracePt t="38117" x="13663613" y="4887913"/>
          <p14:tracePt t="38134" x="13663613" y="4900613"/>
          <p14:tracePt t="38151" x="13663613" y="4927600"/>
          <p14:tracePt t="38167" x="13663613" y="4953000"/>
          <p14:tracePt t="38184" x="13663613" y="4967288"/>
          <p14:tracePt t="38201" x="13663613" y="4979988"/>
          <p14:tracePt t="38217" x="13663613" y="4992688"/>
          <p14:tracePt t="38300" x="13663613" y="5005388"/>
          <p14:tracePt t="38313" x="13663613" y="5019675"/>
          <p14:tracePt t="38327" x="13650913" y="5032375"/>
          <p14:tracePt t="38348" x="13650913" y="5045075"/>
          <p14:tracePt t="38355" x="13650913" y="5057775"/>
          <p14:tracePt t="38368" x="13636625" y="5084763"/>
          <p14:tracePt t="38385" x="13636625" y="5110163"/>
          <p14:tracePt t="38400" x="13623925" y="5137150"/>
          <p14:tracePt t="38417" x="13611225" y="5162550"/>
          <p14:tracePt t="38418" x="13611225" y="5176838"/>
          <p14:tracePt t="38434" x="13611225" y="5202238"/>
          <p14:tracePt t="38451" x="13598525" y="5214938"/>
          <p14:tracePt t="38467" x="13598525" y="5241925"/>
          <p14:tracePt t="38484" x="13598525" y="5267325"/>
          <p14:tracePt t="38501" x="13584238" y="5267325"/>
          <p14:tracePt t="38517" x="13584238" y="5281613"/>
          <p14:tracePt t="38534" x="13584238" y="5294313"/>
          <p14:tracePt t="38551" x="13584238" y="5307013"/>
          <p14:tracePt t="38642" x="13584238" y="5319713"/>
          <p14:tracePt t="38649" x="13571538" y="5319713"/>
          <p14:tracePt t="38700" x="13571538" y="5334000"/>
          <p14:tracePt t="38748" x="13571538" y="5346700"/>
          <p14:tracePt t="38769" x="13571538" y="5359400"/>
          <p14:tracePt t="38798" x="13571538" y="5372100"/>
          <p14:tracePt t="38847" x="13571538" y="5386388"/>
          <p14:tracePt t="38853" x="13558838" y="5386388"/>
          <p14:tracePt t="38860" x="13558838" y="5399088"/>
          <p14:tracePt t="38874" x="13558838" y="5424488"/>
          <p14:tracePt t="38884" x="13546138" y="5438775"/>
          <p14:tracePt t="38900" x="13546138" y="5491163"/>
          <p14:tracePt t="38917" x="13531850" y="5568950"/>
          <p14:tracePt t="38934" x="13531850" y="5621338"/>
          <p14:tracePt t="38951" x="13531850" y="5688013"/>
          <p14:tracePt t="38967" x="13531850" y="5713413"/>
          <p14:tracePt t="38984" x="13531850" y="5740400"/>
          <p14:tracePt t="38986" x="13531850" y="5753100"/>
          <p14:tracePt t="39000" x="13531850" y="5765800"/>
          <p14:tracePt t="39018" x="13531850" y="5792788"/>
          <p14:tracePt t="39035" x="13519150" y="5818188"/>
          <p14:tracePt t="39050" x="13519150" y="5857875"/>
          <p14:tracePt t="39068" x="13506450" y="5962650"/>
          <p14:tracePt t="39085" x="13506450" y="6159500"/>
          <p14:tracePt t="39101" x="13506450" y="6303963"/>
          <p14:tracePt t="39117" x="13519150" y="6381750"/>
          <p14:tracePt t="39134" x="13519150" y="6473825"/>
          <p14:tracePt t="39135" x="13531850" y="6499225"/>
          <p14:tracePt t="39151" x="13546138" y="6591300"/>
          <p14:tracePt t="39169" x="13546138" y="6708775"/>
          <p14:tracePt t="39184" x="13558838" y="6788150"/>
          <p14:tracePt t="39202" x="13571538" y="6880225"/>
          <p14:tracePt t="39218" x="13598525" y="6958013"/>
          <p14:tracePt t="39219" x="13611225" y="6997700"/>
          <p14:tracePt t="39234" x="13611225" y="7077075"/>
          <p14:tracePt t="39251" x="13623925" y="7129463"/>
          <p14:tracePt t="39269" x="13650913" y="7207250"/>
          <p14:tracePt t="39284" x="13650913" y="7234238"/>
          <p14:tracePt t="39301" x="13663613" y="7259638"/>
          <p14:tracePt t="39302" x="13676313" y="7259638"/>
          <p14:tracePt t="39318" x="13676313" y="7272338"/>
          <p14:tracePt t="39334" x="13676313" y="7299325"/>
          <p14:tracePt t="39351" x="13676313" y="7312025"/>
          <p14:tracePt t="39352" x="13689013" y="7324725"/>
          <p14:tracePt t="39368" x="13703300" y="7324725"/>
          <p14:tracePt t="39385" x="13703300" y="7351713"/>
          <p14:tracePt t="39402" x="13703300" y="7364413"/>
          <p14:tracePt t="39418" x="13716000" y="7364413"/>
          <p14:tracePt t="39434" x="13728700" y="7377113"/>
          <p14:tracePt t="39451" x="13742988" y="7391400"/>
          <p14:tracePt t="39467" x="13768388" y="7391400"/>
          <p14:tracePt t="39485" x="13795375" y="7391400"/>
          <p14:tracePt t="39500" x="13833475" y="7391400"/>
          <p14:tracePt t="39517" x="13885863" y="7391400"/>
          <p14:tracePt t="39534" x="13952538" y="7391400"/>
          <p14:tracePt t="39535" x="13990638" y="7391400"/>
          <p14:tracePt t="39551" x="14070013" y="7377113"/>
          <p14:tracePt t="39567" x="14135100" y="7364413"/>
          <p14:tracePt t="39569" x="14174788" y="7364413"/>
          <p14:tracePt t="39584" x="14227175" y="7339013"/>
          <p14:tracePt t="39600" x="14292263" y="7324725"/>
          <p14:tracePt t="39618" x="14319250" y="7324725"/>
          <p14:tracePt t="39634" x="14331950" y="7312025"/>
          <p14:tracePt t="39651" x="14357350" y="7299325"/>
          <p14:tracePt t="39653" x="14371638" y="7299325"/>
          <p14:tracePt t="39668" x="14384338" y="7286625"/>
          <p14:tracePt t="39684" x="14397038" y="7272338"/>
          <p14:tracePt t="39701" x="14409738" y="7259638"/>
          <p14:tracePt t="39703" x="14424025" y="7246938"/>
          <p14:tracePt t="39718" x="14436725" y="7219950"/>
          <p14:tracePt t="39734" x="14436725" y="7207250"/>
          <p14:tracePt t="39752" x="14462125" y="7167563"/>
          <p14:tracePt t="39768" x="14462125" y="7154863"/>
          <p14:tracePt t="39784" x="14462125" y="7142163"/>
          <p14:tracePt t="39787" x="14462125" y="7129463"/>
          <p14:tracePt t="39801" x="14462125" y="7115175"/>
          <p14:tracePt t="39823" x="14462125" y="7102475"/>
          <p14:tracePt t="39837" x="14462125" y="7089775"/>
          <p14:tracePt t="39907" x="14449425" y="7089775"/>
          <p14:tracePt t="39942" x="14436725" y="7089775"/>
          <p14:tracePt t="39956" x="14424025" y="7089775"/>
          <p14:tracePt t="39977" x="14409738" y="7089775"/>
          <p14:tracePt t="40005" x="14397038" y="7089775"/>
          <p14:tracePt t="40026" x="14384338" y="7089775"/>
          <p14:tracePt t="40047" x="14384338" y="7102475"/>
          <p14:tracePt t="40054" x="14371638" y="7102475"/>
          <p14:tracePt t="40075" x="14357350" y="7102475"/>
          <p14:tracePt t="40105" x="14344650" y="7115175"/>
          <p14:tracePt t="40118" x="14331950" y="7115175"/>
          <p14:tracePt t="40138" x="14319250" y="7115175"/>
          <p14:tracePt t="40145" x="14319250" y="7129463"/>
          <p14:tracePt t="40202" x="14304963" y="7142163"/>
          <p14:tracePt t="40216" x="14292263" y="7142163"/>
          <p14:tracePt t="40237" x="14292263" y="7154863"/>
          <p14:tracePt t="40244" x="14279563" y="7154863"/>
          <p14:tracePt t="40251" x="14279563" y="7167563"/>
          <p14:tracePt t="40267" x="14266863" y="7167563"/>
          <p14:tracePt t="40285" x="14252575" y="7181850"/>
          <p14:tracePt t="40301" x="14227175" y="7194550"/>
          <p14:tracePt t="40318" x="14227175" y="7207250"/>
          <p14:tracePt t="40335" x="14200188" y="7219950"/>
          <p14:tracePt t="40351" x="14187488" y="7234238"/>
          <p14:tracePt t="40367" x="14174788" y="7259638"/>
          <p14:tracePt t="40370" x="14162088" y="7259638"/>
          <p14:tracePt t="40385" x="14162088" y="7272338"/>
          <p14:tracePt t="40402" x="14135100" y="7286625"/>
          <p14:tracePt t="40418" x="14109700" y="7312025"/>
          <p14:tracePt t="40434" x="14095413" y="7324725"/>
          <p14:tracePt t="40451" x="14082713" y="7339013"/>
          <p14:tracePt t="40468" x="14070013" y="7364413"/>
          <p14:tracePt t="40485" x="14057313" y="7377113"/>
          <p14:tracePt t="40501" x="14057313" y="7391400"/>
          <p14:tracePt t="40503" x="14057313" y="7404100"/>
          <p14:tracePt t="40518" x="14043025" y="7416800"/>
          <p14:tracePt t="40534" x="14030325" y="7429500"/>
          <p14:tracePt t="40552" x="14017625" y="7456488"/>
          <p14:tracePt t="40567" x="14017625" y="7469188"/>
          <p14:tracePt t="40584" x="13990638" y="7496175"/>
          <p14:tracePt t="40601" x="13990638" y="7508875"/>
          <p14:tracePt t="40602" x="13990638" y="7521575"/>
          <p14:tracePt t="40617" x="13977938" y="7548563"/>
          <p14:tracePt t="40634" x="13965238" y="7561263"/>
          <p14:tracePt t="40650" x="13952538" y="7600950"/>
          <p14:tracePt t="40668" x="13952538" y="7626350"/>
          <p14:tracePt t="40684" x="13938250" y="7640638"/>
          <p14:tracePt t="40700" x="13938250" y="7678738"/>
          <p14:tracePt t="40717" x="13938250" y="7693025"/>
          <p14:tracePt t="40734" x="13938250" y="7705725"/>
          <p14:tracePt t="40750" x="13938250" y="7731125"/>
          <p14:tracePt t="40767" x="13938250" y="7745413"/>
          <p14:tracePt t="40784" x="13938250" y="7770813"/>
          <p14:tracePt t="40800" x="13938250" y="7783513"/>
          <p14:tracePt t="40817" x="13938250" y="7797800"/>
          <p14:tracePt t="40834" x="13938250" y="7810500"/>
          <p14:tracePt t="40850" x="13938250" y="7823200"/>
          <p14:tracePt t="40867" x="13938250" y="7835900"/>
          <p14:tracePt t="40931" x="13938250" y="7850188"/>
          <p14:tracePt t="40939" x="13952538" y="7850188"/>
          <p14:tracePt t="40952" x="13965238" y="7850188"/>
          <p14:tracePt t="40967" x="13977938" y="7862888"/>
          <p14:tracePt t="40995" x="13977938" y="7875588"/>
          <p14:tracePt t="41001" x="13990638" y="7875588"/>
          <p14:tracePt t="41017" x="14004925" y="7888288"/>
          <p14:tracePt t="41034" x="14017625" y="7888288"/>
          <p14:tracePt t="41051" x="14043025" y="7902575"/>
          <p14:tracePt t="41067" x="14082713" y="7902575"/>
          <p14:tracePt t="41084" x="14095413" y="7915275"/>
          <p14:tracePt t="41085" x="14122400" y="7927975"/>
          <p14:tracePt t="41100" x="14162088" y="7927975"/>
          <p14:tracePt t="41117" x="14187488" y="7940675"/>
          <p14:tracePt t="41134" x="14214475" y="7940675"/>
          <p14:tracePt t="41150" x="14239875" y="7940675"/>
          <p14:tracePt t="41167" x="14279563" y="7940675"/>
          <p14:tracePt t="41184" x="14304963" y="7940675"/>
          <p14:tracePt t="41200" x="14371638" y="7940675"/>
          <p14:tracePt t="41217" x="14409738" y="7940675"/>
          <p14:tracePt t="41234" x="14489113" y="7940675"/>
          <p14:tracePt t="41250" x="14528800" y="7940675"/>
          <p14:tracePt t="41267" x="14566900" y="7940675"/>
          <p14:tracePt t="41283" x="14633575" y="7927975"/>
          <p14:tracePt t="41301" x="14671675" y="7927975"/>
          <p14:tracePt t="41317" x="14698663" y="7915275"/>
          <p14:tracePt t="41318" x="14711363" y="7902575"/>
          <p14:tracePt t="41334" x="14738350" y="7902575"/>
          <p14:tracePt t="41351" x="14763750" y="7902575"/>
          <p14:tracePt t="41352" x="14790738" y="7888288"/>
          <p14:tracePt t="41368" x="14828838" y="7888288"/>
          <p14:tracePt t="41384" x="14855825" y="7875588"/>
          <p14:tracePt t="41403" x="14908213" y="7862888"/>
          <p14:tracePt t="41417" x="14947900" y="7850188"/>
          <p14:tracePt t="41434" x="14986000" y="7835900"/>
          <p14:tracePt t="41451" x="15038388" y="7810500"/>
          <p14:tracePt t="41468" x="15078075" y="7797800"/>
          <p14:tracePt t="41484" x="15105063" y="7797800"/>
          <p14:tracePt t="41487" x="15130463" y="7783513"/>
          <p14:tracePt t="41501" x="15157450" y="7770813"/>
          <p14:tracePt t="41517" x="15195550" y="7758113"/>
          <p14:tracePt t="41535" x="15249525" y="7745413"/>
          <p14:tracePt t="41551" x="15274925" y="7718425"/>
          <p14:tracePt t="41567" x="15314613" y="7705725"/>
          <p14:tracePt t="41585" x="15392400" y="7678738"/>
          <p14:tracePt t="41601" x="15471775" y="7626350"/>
          <p14:tracePt t="41617" x="15536863" y="7573963"/>
          <p14:tracePt t="41618" x="15576550" y="7561263"/>
          <p14:tracePt t="41634" x="15654338" y="7496175"/>
          <p14:tracePt t="41650" x="15721013" y="7429500"/>
          <p14:tracePt t="41667" x="15786100" y="7364413"/>
          <p14:tracePt t="41668" x="15825788" y="7339013"/>
          <p14:tracePt t="41684" x="15878175" y="7272338"/>
          <p14:tracePt t="41701" x="15903575" y="7219950"/>
          <p14:tracePt t="41717" x="15982950" y="7142163"/>
          <p14:tracePt t="41734" x="16008350" y="7089775"/>
          <p14:tracePt t="41750" x="16035338" y="7037388"/>
          <p14:tracePt t="41767" x="16048038" y="6985000"/>
          <p14:tracePt t="41767" x="16060738" y="6945313"/>
          <p14:tracePt t="41784" x="16087725" y="6880225"/>
          <p14:tracePt t="41800" x="16100425" y="6813550"/>
          <p14:tracePt t="41817" x="16100425" y="6761163"/>
          <p14:tracePt t="41834" x="16100425" y="6723063"/>
          <p14:tracePt t="41850" x="16100425" y="6696075"/>
          <p14:tracePt t="41867" x="16100425" y="6643688"/>
          <p14:tracePt t="41884" x="16100425" y="6618288"/>
          <p14:tracePt t="41901" x="16100425" y="6578600"/>
          <p14:tracePt t="41917" x="16100425" y="6551613"/>
          <p14:tracePt t="41933" x="16100425" y="6513513"/>
          <p14:tracePt t="41950" x="16087725" y="6499225"/>
          <p14:tracePt t="41967" x="16073438" y="6486525"/>
          <p14:tracePt t="41983" x="16073438" y="6461125"/>
          <p14:tracePt t="42000" x="16048038" y="6446838"/>
          <p14:tracePt t="42017" x="16035338" y="6421438"/>
          <p14:tracePt t="42034" x="16008350" y="6408738"/>
          <p14:tracePt t="42034" x="16008350" y="6394450"/>
          <p14:tracePt t="42050" x="15995650" y="6381750"/>
          <p14:tracePt t="42067" x="15982950" y="6369050"/>
          <p14:tracePt t="42083" x="15955963" y="6356350"/>
          <p14:tracePt t="42084" x="15943263" y="6356350"/>
          <p14:tracePt t="42101" x="15890875" y="6329363"/>
          <p14:tracePt t="42117" x="15825788" y="6316663"/>
          <p14:tracePt t="42134" x="15759113" y="6303963"/>
          <p14:tracePt t="42150" x="15681325" y="6303963"/>
          <p14:tracePt t="42167" x="15589250" y="6303963"/>
          <p14:tracePt t="42168" x="15563850" y="6303963"/>
          <p14:tracePt t="42183" x="15471775" y="6303963"/>
          <p14:tracePt t="42200" x="15392400" y="6329363"/>
          <p14:tracePt t="42217" x="15274925" y="6369050"/>
          <p14:tracePt t="42234" x="15209838" y="6394450"/>
          <p14:tracePt t="42251" x="15105063" y="6434138"/>
          <p14:tracePt t="42267" x="15025688" y="6473825"/>
          <p14:tracePt t="42284" x="14960600" y="6499225"/>
          <p14:tracePt t="42301" x="14881225" y="6526213"/>
          <p14:tracePt t="42301" x="14855825" y="6551613"/>
          <p14:tracePt t="42317" x="14790738" y="6565900"/>
          <p14:tracePt t="42334" x="14711363" y="6618288"/>
          <p14:tracePt t="42335" x="14671675" y="6643688"/>
          <p14:tracePt t="42350" x="14606588" y="6696075"/>
          <p14:tracePt t="42367" x="14528800" y="6761163"/>
          <p14:tracePt t="42384" x="14409738" y="6853238"/>
          <p14:tracePt t="42400" x="14344650" y="6905625"/>
          <p14:tracePt t="42417" x="14279563" y="6972300"/>
          <p14:tracePt t="42434" x="14227175" y="7010400"/>
          <p14:tracePt t="42450" x="14162088" y="7102475"/>
          <p14:tracePt t="42467" x="14122400" y="7129463"/>
          <p14:tracePt t="42468" x="14109700" y="7154863"/>
          <p14:tracePt t="42484" x="14070013" y="7207250"/>
          <p14:tracePt t="42501" x="14030325" y="7299325"/>
          <p14:tracePt t="42517" x="13977938" y="7404100"/>
          <p14:tracePt t="42517" x="13965238" y="7443788"/>
          <p14:tracePt t="42534" x="13912850" y="7573963"/>
          <p14:tracePt t="42550" x="13873163" y="7693025"/>
          <p14:tracePt t="42567" x="13833475" y="7797800"/>
          <p14:tracePt t="42567" x="13820775" y="7850188"/>
          <p14:tracePt t="42584" x="13781088" y="7940675"/>
          <p14:tracePt t="42600" x="13742988" y="8045450"/>
          <p14:tracePt t="42601" x="13728700" y="8072438"/>
          <p14:tracePt t="42616" x="13716000" y="8137525"/>
          <p14:tracePt t="42634" x="13703300" y="8202613"/>
          <p14:tracePt t="42651" x="13689013" y="8294688"/>
          <p14:tracePt t="42666" x="13689013" y="8374063"/>
          <p14:tracePt t="42684" x="13689013" y="8426450"/>
          <p14:tracePt t="42701" x="13689013" y="8518525"/>
          <p14:tracePt t="42717" x="13703300" y="8543925"/>
          <p14:tracePt t="42734" x="13716000" y="8583613"/>
          <p14:tracePt t="42735" x="13728700" y="8583613"/>
          <p14:tracePt t="42750" x="13728700" y="8609013"/>
          <p14:tracePt t="42751" x="13728700" y="8623300"/>
          <p14:tracePt t="42767" x="13755688" y="8636000"/>
          <p14:tracePt t="42784" x="13755688" y="8675688"/>
          <p14:tracePt t="42785" x="13768388" y="8675688"/>
          <p14:tracePt t="42800" x="13781088" y="8701088"/>
          <p14:tracePt t="42817" x="13781088" y="8713788"/>
          <p14:tracePt t="42834" x="13795375" y="8728075"/>
          <p14:tracePt t="42850" x="13808075" y="8728075"/>
          <p14:tracePt t="42867" x="13820775" y="8740775"/>
          <p14:tracePt t="42883" x="13820775" y="8753475"/>
          <p14:tracePt t="42900" x="13833475" y="8753475"/>
          <p14:tracePt t="42917" x="13847763" y="8766175"/>
          <p14:tracePt t="42934" x="13860463" y="8766175"/>
          <p14:tracePt t="42953" x="13873163" y="8766175"/>
          <p14:tracePt t="42975" x="13885863" y="8766175"/>
          <p14:tracePt t="43067" x="13885863" y="8753475"/>
          <p14:tracePt t="43080" x="13885863" y="8740775"/>
          <p14:tracePt t="43087" x="13860463" y="8713788"/>
          <p14:tracePt t="43100" x="13847763" y="8661400"/>
          <p14:tracePt t="43101" x="13820775" y="8583613"/>
          <p14:tracePt t="43117" x="13755688" y="8426450"/>
          <p14:tracePt t="43134" x="13716000" y="8216900"/>
          <p14:tracePt t="43150" x="13650913" y="8020050"/>
          <p14:tracePt t="43151" x="13623925" y="7927975"/>
          <p14:tracePt t="43166" x="13558838" y="7745413"/>
          <p14:tracePt t="43183" x="13506450" y="7600950"/>
          <p14:tracePt t="43200" x="13466763" y="7443788"/>
          <p14:tracePt t="43217" x="13466763" y="7364413"/>
          <p14:tracePt t="43233" x="13441363" y="7312025"/>
          <p14:tracePt t="43234" x="13427075" y="7272338"/>
          <p14:tracePt t="43250" x="13401675" y="7219950"/>
          <p14:tracePt t="43267" x="13374688" y="7129463"/>
          <p14:tracePt t="43284" x="13336588" y="7037388"/>
          <p14:tracePt t="43284" x="13322300" y="7010400"/>
          <p14:tracePt t="43300" x="13284200" y="6905625"/>
          <p14:tracePt t="43316" x="13244513" y="6800850"/>
          <p14:tracePt t="43333" x="13192125" y="6618288"/>
          <p14:tracePt t="43350" x="13152438" y="6526213"/>
          <p14:tracePt t="43367" x="13074650" y="6316663"/>
          <p14:tracePt t="43383" x="12982575" y="6107113"/>
          <p14:tracePt t="43400" x="12877800" y="5805488"/>
          <p14:tracePt t="43417" x="12628563" y="5110163"/>
          <p14:tracePt t="43433" x="12393613" y="4376738"/>
          <p14:tracePt t="43450" x="12144375" y="3616325"/>
          <p14:tracePt t="43451" x="12012613" y="3171825"/>
          <p14:tracePt t="43467" x="11698288" y="2293938"/>
          <p14:tracePt t="43483" x="11449050" y="1820863"/>
          <p14:tracePt t="43500" x="11161713" y="1362075"/>
          <p14:tracePt t="43517" x="11056938" y="1166813"/>
          <p14:tracePt t="43534" x="10952163" y="1009650"/>
          <p14:tracePt t="43537" x="10899775" y="917575"/>
          <p14:tracePt t="43552" x="10768013" y="733425"/>
          <p14:tracePt t="43567" x="10598150" y="458788"/>
          <p14:tracePt t="43584" x="10414000" y="131763"/>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a:stretch>
            <a:fillRect/>
          </a:stretch>
        </p:blipFill>
        <p:spPr>
          <a:xfrm>
            <a:off x="1828800" y="1464615"/>
            <a:ext cx="14630400" cy="8229600"/>
          </a:xfrm>
          <a:prstGeom prst="rect">
            <a:avLst/>
          </a:prstGeom>
        </p:spPr>
      </p:pic>
      <p:sp>
        <p:nvSpPr>
          <p:cNvPr id="3" name="Freeform 3"/>
          <p:cNvSpPr/>
          <p:nvPr/>
        </p:nvSpPr>
        <p:spPr>
          <a:xfrm>
            <a:off x="-2002965" y="-2191619"/>
            <a:ext cx="22293929" cy="3445425"/>
          </a:xfrm>
          <a:custGeom>
            <a:avLst/>
            <a:gdLst/>
            <a:ahLst/>
            <a:cxnLst/>
            <a:rect l="l" t="t" r="r" b="b"/>
            <a:pathLst>
              <a:path w="22293929" h="3445425">
                <a:moveTo>
                  <a:pt x="0" y="0"/>
                </a:moveTo>
                <a:lnTo>
                  <a:pt x="22293930" y="0"/>
                </a:lnTo>
                <a:lnTo>
                  <a:pt x="22293930" y="3445425"/>
                </a:lnTo>
                <a:lnTo>
                  <a:pt x="0" y="34454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4" name="TextBox 4"/>
          <p:cNvSpPr txBox="1"/>
          <p:nvPr/>
        </p:nvSpPr>
        <p:spPr>
          <a:xfrm>
            <a:off x="381001" y="141605"/>
            <a:ext cx="16339126" cy="887095"/>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Canva Sans Bold"/>
              </a:rPr>
              <a:t>Demonstration of the severity level prediction.</a:t>
            </a:r>
          </a:p>
        </p:txBody>
      </p:sp>
      <p:pic>
        <p:nvPicPr>
          <p:cNvPr id="23" name="Audio 22">
            <a:hlinkClick r:id="" action="ppaction://media"/>
            <a:extLst>
              <a:ext uri="{FF2B5EF4-FFF2-40B4-BE49-F238E27FC236}">
                <a16:creationId xmlns:a16="http://schemas.microsoft.com/office/drawing/2014/main" id="{82D558C1-6753-525F-C73B-1FB18E0C3B35}"/>
              </a:ext>
            </a:extLst>
          </p:cNvPr>
          <p:cNvPicPr>
            <a:picLocks noChangeAspect="1"/>
          </p:cNvPicPr>
          <p:nvPr>
            <a:audioFile r:link="rId4"/>
            <p:extLst>
              <p:ext uri="{DAA4B4D4-6D71-4841-9C94-3DE7FCFB9230}">
                <p14:media xmlns:p14="http://schemas.microsoft.com/office/powerpoint/2010/main" r:embed="rId3"/>
              </p:ext>
            </p:extLst>
          </p:nvPr>
        </p:nvPicPr>
        <p:blipFill>
          <a:blip r:embed="rId9"/>
          <a:srcRect l="-266612" t="-266612" r="-266612" b="-266612"/>
          <a:stretch>
            <a:fillRect/>
          </a:stretch>
        </p:blipFill>
        <p:spPr>
          <a:xfrm>
            <a:off x="2133600" y="6825069"/>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5880"/>
    </mc:Choice>
    <mc:Fallback>
      <p:transition spd="slow" advTm="258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mute="1">
                <p:cTn id="7" fill="hold" display="0">
                  <p:stCondLst>
                    <p:cond delay="indefinite"/>
                  </p:stCondLst>
                </p:cTn>
                <p:tgtEl>
                  <p:spTgt spid="2"/>
                </p:tgtEl>
              </p:cMediaNode>
            </p:video>
            <p:audio isNarration="1">
              <p:cMediaNode vol="80000" showWhenStopped="0">
                <p:cTn id="8" fill="hold" display="0">
                  <p:stCondLst>
                    <p:cond delay="indefinite"/>
                  </p:stCondLst>
                  <p:endCondLst>
                    <p:cond evt="onStopAudio" delay="0">
                      <p:tgtEl>
                        <p:sldTgt/>
                      </p:tgtEl>
                    </p:cond>
                  </p:endCondLst>
                </p:cTn>
                <p:tgtEl>
                  <p:spTgt spid="23"/>
                </p:tgtEl>
              </p:cMediaNode>
            </p:audio>
          </p:childTnLst>
        </p:cTn>
      </p:par>
    </p:tnLst>
  </p:timing>
  <p:extLst>
    <p:ext uri="{3A86A75C-4F4B-4683-9AE1-C65F6400EC91}">
      <p14:laserTraceLst xmlns:p14="http://schemas.microsoft.com/office/powerpoint/2010/main">
        <p14:tracePtLst>
          <p14:tracePt t="1034" x="6905625" y="9477375"/>
          <p14:tracePt t="1275" x="6602413" y="9959975"/>
          <p14:tracePt t="1280" x="6759575" y="9658350"/>
          <p14:tracePt t="1295" x="7021513" y="9107488"/>
          <p14:tracePt t="1312" x="7296150" y="8596313"/>
          <p14:tracePt t="1329" x="7545388" y="8097838"/>
          <p14:tracePt t="1330" x="7716838" y="7797800"/>
          <p14:tracePt t="1346" x="8004175" y="7312025"/>
          <p14:tracePt t="1362" x="8213725" y="6867525"/>
          <p14:tracePt t="1379" x="8383588" y="6473825"/>
          <p14:tracePt t="1379" x="8475663" y="6289675"/>
          <p14:tracePt t="1396" x="8659813" y="5949950"/>
          <p14:tracePt t="1412" x="8764588" y="5673725"/>
          <p14:tracePt t="1429" x="8829675" y="5568950"/>
          <p14:tracePt t="1445" x="8829675" y="5556250"/>
          <p14:tracePt t="1463" x="8829675" y="5543550"/>
          <p14:tracePt t="1527" x="8816975" y="5543550"/>
          <p14:tracePt t="1541" x="8802688" y="5543550"/>
          <p14:tracePt t="1547" x="8789988" y="5543550"/>
          <p14:tracePt t="1562" x="8685213" y="5556250"/>
          <p14:tracePt t="1579" x="8515350" y="5608638"/>
          <p14:tracePt t="1596" x="8226425" y="5635625"/>
          <p14:tracePt t="1613" x="8043863" y="5648325"/>
          <p14:tracePt t="1629" x="7912100" y="5648325"/>
          <p14:tracePt t="1646" x="7794625" y="5648325"/>
          <p14:tracePt t="1647" x="7742238" y="5648325"/>
          <p14:tracePt t="1663" x="7664450" y="5648325"/>
          <p14:tracePt t="1679" x="7585075" y="5635625"/>
          <p14:tracePt t="1680" x="7572375" y="5621338"/>
          <p14:tracePt t="1696" x="7505700" y="5621338"/>
          <p14:tracePt t="1713" x="7480300" y="5621338"/>
          <p14:tracePt t="1730" x="7440613" y="5595938"/>
          <p14:tracePt t="1747" x="7415213" y="5595938"/>
          <p14:tracePt t="1763" x="7375525" y="5595938"/>
          <p14:tracePt t="1765" x="7362825" y="5583238"/>
          <p14:tracePt t="1779" x="7348538" y="5568950"/>
          <p14:tracePt t="1796" x="7323138" y="5556250"/>
          <p14:tracePt t="1814" x="7296150" y="5556250"/>
          <p14:tracePt t="1829" x="7270750" y="5543550"/>
          <p14:tracePt t="1846" x="7258050" y="5530850"/>
          <p14:tracePt t="1863" x="7231063" y="5516563"/>
          <p14:tracePt t="1879" x="7205663" y="5516563"/>
          <p14:tracePt t="1897" x="7191375" y="5491163"/>
          <p14:tracePt t="1899" x="7178675" y="5491163"/>
          <p14:tracePt t="1913" x="7178675" y="5464175"/>
          <p14:tracePt t="1929" x="7153275" y="5464175"/>
          <p14:tracePt t="1945" x="7153275" y="5438775"/>
          <p14:tracePt t="1962" x="7113588" y="5399088"/>
          <p14:tracePt t="1979" x="7100888" y="5372100"/>
          <p14:tracePt t="1996" x="7073900" y="5346700"/>
          <p14:tracePt t="2012" x="7061200" y="5294313"/>
          <p14:tracePt t="2029" x="7021513" y="5229225"/>
          <p14:tracePt t="2046" x="6996113" y="5149850"/>
          <p14:tracePt t="2047" x="6981825" y="5124450"/>
          <p14:tracePt t="2062" x="6956425" y="5057775"/>
          <p14:tracePt t="2079" x="6956425" y="5032375"/>
          <p14:tracePt t="2095" x="6956425" y="4992688"/>
          <p14:tracePt t="2112" x="6956425" y="4979988"/>
          <p14:tracePt t="2129" x="6956425" y="4953000"/>
          <p14:tracePt t="2145" x="6956425" y="4940300"/>
          <p14:tracePt t="2163" x="6956425" y="4914900"/>
          <p14:tracePt t="2179" x="6956425" y="4900613"/>
          <p14:tracePt t="2195" x="6956425" y="4875213"/>
          <p14:tracePt t="2212" x="6956425" y="4862513"/>
          <p14:tracePt t="2213" x="6956425" y="4835525"/>
          <p14:tracePt t="2229" x="6981825" y="4783138"/>
          <p14:tracePt t="2245" x="6996113" y="4730750"/>
          <p14:tracePt t="2262" x="7021513" y="4678363"/>
          <p14:tracePt t="2279" x="7061200" y="4625975"/>
          <p14:tracePt t="2295" x="7113588" y="4546600"/>
          <p14:tracePt t="2312" x="7165975" y="4481513"/>
          <p14:tracePt t="2313" x="7165975" y="4456113"/>
          <p14:tracePt t="2329" x="7231063" y="4403725"/>
          <p14:tracePt t="2345" x="7310438" y="4351338"/>
          <p14:tracePt t="2362" x="7493000" y="4206875"/>
          <p14:tracePt t="2378" x="7585075" y="4154488"/>
          <p14:tracePt t="2396" x="7664450" y="4087813"/>
          <p14:tracePt t="2412" x="7716838" y="4062413"/>
          <p14:tracePt t="2429" x="7754938" y="4049713"/>
          <p14:tracePt t="2446" x="7821613" y="4010025"/>
          <p14:tracePt t="2462" x="7886700" y="3983038"/>
          <p14:tracePt t="2479" x="7939088" y="3957638"/>
          <p14:tracePt t="2496" x="8069263" y="3905250"/>
          <p14:tracePt t="2512" x="8148638" y="3892550"/>
          <p14:tracePt t="2529" x="8293100" y="3852863"/>
          <p14:tracePt t="2545" x="8370888" y="3840163"/>
          <p14:tracePt t="2562" x="8450263" y="3825875"/>
          <p14:tracePt t="2579" x="8528050" y="3825875"/>
          <p14:tracePt t="2579" x="8567738" y="3825875"/>
          <p14:tracePt t="2595" x="8659813" y="3825875"/>
          <p14:tracePt t="2612" x="8764588" y="3825875"/>
          <p14:tracePt t="2629" x="8907463" y="3840163"/>
          <p14:tracePt t="2645" x="9012238" y="3852863"/>
          <p14:tracePt t="2662" x="9078913" y="3878263"/>
          <p14:tracePt t="2663" x="9117013" y="3878263"/>
          <p14:tracePt t="2679" x="9170988" y="3905250"/>
          <p14:tracePt t="2695" x="9223375" y="3917950"/>
          <p14:tracePt t="2712" x="9236075" y="3930650"/>
          <p14:tracePt t="2713" x="9248775" y="3944938"/>
          <p14:tracePt t="2729" x="9261475" y="3957638"/>
          <p14:tracePt t="2746" x="9275763" y="3957638"/>
          <p14:tracePt t="2762" x="9288463" y="3983038"/>
          <p14:tracePt t="2782" x="9288463" y="3997325"/>
          <p14:tracePt t="2796" x="9288463" y="4010025"/>
          <p14:tracePt t="2796" x="9301163" y="4010025"/>
          <p14:tracePt t="2812" x="9313863" y="4010025"/>
          <p14:tracePt t="2829" x="9313863" y="4022725"/>
          <p14:tracePt t="2845" x="9328150" y="4035425"/>
          <p14:tracePt t="2846" x="9328150" y="4049713"/>
          <p14:tracePt t="2908" x="9328150" y="4062413"/>
          <p14:tracePt t="3093" x="9328150" y="4075113"/>
          <p14:tracePt t="4950" x="9405938" y="4114800"/>
          <p14:tracePt t="4957" x="9498013" y="4179888"/>
          <p14:tracePt t="4964" x="9628188" y="4246563"/>
          <p14:tracePt t="4978" x="9759950" y="4337050"/>
          <p14:tracePt t="4979" x="9877425" y="4416425"/>
          <p14:tracePt t="4995" x="10099675" y="4598988"/>
          <p14:tracePt t="5012" x="10336213" y="4835525"/>
          <p14:tracePt t="5013" x="10428288" y="4940300"/>
          <p14:tracePt t="5029" x="10598150" y="5149850"/>
          <p14:tracePt t="5045" x="10729913" y="5307013"/>
          <p14:tracePt t="5062" x="10899775" y="5568950"/>
          <p14:tracePt t="5079" x="11017250" y="5805488"/>
          <p14:tracePt t="5095" x="11069638" y="6054725"/>
          <p14:tracePt t="5112" x="11096625" y="6342063"/>
          <p14:tracePt t="5128" x="11096625" y="6473825"/>
          <p14:tracePt t="5145" x="11096625" y="6565900"/>
          <p14:tracePt t="5162" x="11096625" y="6656388"/>
          <p14:tracePt t="5178" x="11082338" y="6696075"/>
          <p14:tracePt t="5195" x="11056938" y="6748463"/>
          <p14:tracePt t="5196" x="11044238" y="6761163"/>
          <p14:tracePt t="5212" x="11029950" y="6788150"/>
          <p14:tracePt t="5228" x="11029950" y="6800850"/>
          <p14:tracePt t="5245" x="11004550" y="6827838"/>
          <p14:tracePt t="5267" x="10991850" y="6827838"/>
          <p14:tracePt t="5280" x="10991850" y="6840538"/>
          <p14:tracePt t="5295" x="10977563" y="6853238"/>
          <p14:tracePt t="5312" x="10977563" y="6867525"/>
          <p14:tracePt t="5329" x="10964863" y="6867525"/>
          <p14:tracePt t="5346" x="10952163" y="6880225"/>
          <p14:tracePt t="7534" x="10925175" y="6892925"/>
          <p14:tracePt t="7540" x="10872788" y="6905625"/>
          <p14:tracePt t="7547" x="10834688" y="6919913"/>
          <p14:tracePt t="7562" x="10768013" y="6932613"/>
          <p14:tracePt t="7579" x="10702925" y="6945313"/>
          <p14:tracePt t="7596" x="10677525" y="6945313"/>
          <p14:tracePt t="7612" x="10663238" y="6958013"/>
          <p14:tracePt t="7629" x="10650538" y="6958013"/>
          <p14:tracePt t="7631" x="10637838" y="6958013"/>
          <p14:tracePt t="7652" x="10623550" y="6958013"/>
          <p14:tracePt t="7673" x="10610850" y="6958013"/>
          <p14:tracePt t="7757" x="10610850" y="6945313"/>
          <p14:tracePt t="7786" x="10610850" y="6932613"/>
          <p14:tracePt t="7821" x="10610850" y="6919913"/>
          <p14:tracePt t="7841" x="10610850" y="6905625"/>
          <p14:tracePt t="7856" x="10598150" y="6905625"/>
          <p14:tracePt t="7877" x="10598150" y="6892925"/>
          <p14:tracePt t="7897" x="10585450" y="6880225"/>
          <p14:tracePt t="7905" x="10585450" y="6867525"/>
          <p14:tracePt t="7919" x="10571163" y="6867525"/>
          <p14:tracePt t="7928" x="10571163" y="6853238"/>
          <p14:tracePt t="7945" x="10571163" y="6827838"/>
          <p14:tracePt t="7961" x="10558463" y="6813550"/>
          <p14:tracePt t="7978" x="10545763" y="6800850"/>
          <p14:tracePt t="7995" x="10533063" y="6761163"/>
          <p14:tracePt t="8012" x="10533063" y="6748463"/>
          <p14:tracePt t="8028" x="10506075" y="6723063"/>
          <p14:tracePt t="8045" x="10466388" y="6656388"/>
          <p14:tracePt t="8062" x="10440988" y="6630988"/>
          <p14:tracePt t="8079" x="10428288" y="6604000"/>
          <p14:tracePt t="8080" x="10414000" y="6591300"/>
          <p14:tracePt t="8095" x="10401300" y="6578600"/>
          <p14:tracePt t="8111" x="10388600" y="6565900"/>
          <p14:tracePt t="8129" x="10375900" y="6538913"/>
          <p14:tracePt t="8145" x="10375900" y="6526213"/>
          <p14:tracePt t="8161" x="10361613" y="6499225"/>
          <p14:tracePt t="8179" x="10348913" y="6486525"/>
          <p14:tracePt t="8195" x="10348913" y="6473825"/>
          <p14:tracePt t="8211" x="10336213" y="6461125"/>
          <p14:tracePt t="8228" x="10323513" y="6446838"/>
          <p14:tracePt t="8245" x="10323513" y="6434138"/>
          <p14:tracePt t="8262" x="10309225" y="6434138"/>
          <p14:tracePt t="8278" x="10309225" y="6421438"/>
          <p14:tracePt t="8295" x="10309225" y="6408738"/>
          <p14:tracePt t="8312" x="10309225" y="6394450"/>
          <p14:tracePt t="8328" x="10309225" y="6381750"/>
          <p14:tracePt t="8345" x="10309225" y="6369050"/>
          <p14:tracePt t="8361" x="10309225" y="6316663"/>
          <p14:tracePt t="8378" x="10309225" y="6276975"/>
          <p14:tracePt t="8395" x="10296525" y="6199188"/>
          <p14:tracePt t="8411" x="10296525" y="6159500"/>
          <p14:tracePt t="8428" x="10296525" y="6132513"/>
          <p14:tracePt t="8445" x="10296525" y="6107113"/>
          <p14:tracePt t="8461" x="10296525" y="6067425"/>
          <p14:tracePt t="8478" x="10283825" y="6067425"/>
          <p14:tracePt t="8495" x="10283825" y="6040438"/>
          <p14:tracePt t="8512" x="10283825" y="6027738"/>
          <p14:tracePt t="8529" x="10283825" y="6015038"/>
          <p14:tracePt t="8546" x="10283825" y="6002338"/>
          <p14:tracePt t="14306" x="10283825" y="6080125"/>
          <p14:tracePt t="14311" x="10283825" y="6199188"/>
          <p14:tracePt t="14318" x="10283825" y="6394450"/>
          <p14:tracePt t="14327" x="10283825" y="6565900"/>
          <p14:tracePt t="14344" x="10271125" y="6892925"/>
          <p14:tracePt t="14361" x="10231438" y="7077075"/>
          <p14:tracePt t="14361" x="10231438" y="7142163"/>
          <p14:tracePt t="14377" x="10218738" y="7207250"/>
          <p14:tracePt t="14395" x="10191750" y="7272338"/>
          <p14:tracePt t="14395" x="10191750" y="7299325"/>
          <p14:tracePt t="14411" x="10152063" y="7339013"/>
          <p14:tracePt t="14427" x="10139363" y="7377113"/>
          <p14:tracePt t="14445" x="10126663" y="7391400"/>
          <p14:tracePt t="14461" x="10113963" y="7391400"/>
          <p14:tracePt t="14478" x="10099675" y="7391400"/>
          <p14:tracePt t="14480" x="10086975" y="7391400"/>
          <p14:tracePt t="14494" x="10074275" y="7391400"/>
          <p14:tracePt t="14511" x="10047288" y="7391400"/>
          <p14:tracePt t="14530" x="9942513" y="7404100"/>
          <p14:tracePt t="14544" x="9877425" y="7404100"/>
          <p14:tracePt t="14561" x="9799638" y="7404100"/>
          <p14:tracePt t="14578" x="9694863" y="7404100"/>
          <p14:tracePt t="14594" x="9642475" y="7404100"/>
          <p14:tracePt t="14611" x="9590088" y="7391400"/>
          <p14:tracePt t="14613" x="9563100" y="7391400"/>
          <p14:tracePt t="14627" x="9510713" y="7391400"/>
          <p14:tracePt t="14645" x="9432925" y="7364413"/>
          <p14:tracePt t="14662" x="9328150" y="7339013"/>
          <p14:tracePt t="14678" x="9248775" y="7324725"/>
          <p14:tracePt t="14694" x="9183688" y="7324725"/>
          <p14:tracePt t="14711" x="9091613" y="7299325"/>
          <p14:tracePt t="14727" x="9039225" y="7286625"/>
          <p14:tracePt t="14744" x="8986838" y="7272338"/>
          <p14:tracePt t="14760" x="8974138" y="7272338"/>
          <p14:tracePt t="14761" x="8959850" y="7272338"/>
          <p14:tracePt t="14777" x="8947150" y="7272338"/>
          <p14:tracePt t="14794" x="8934450" y="7259638"/>
          <p14:tracePt t="14810" x="8921750" y="7259638"/>
          <p14:tracePt t="14965" x="8921750" y="7246938"/>
          <p14:tracePt t="15042" x="8934450" y="7246938"/>
          <p14:tracePt t="15077" x="8947150" y="7246938"/>
          <p14:tracePt t="15238" x="8959850" y="7246938"/>
          <p14:tracePt t="24245" x="8999538" y="7129463"/>
          <p14:tracePt t="24251" x="9091613" y="6958013"/>
          <p14:tracePt t="24260" x="9183688" y="6748463"/>
          <p14:tracePt t="24276" x="9393238" y="6316663"/>
          <p14:tracePt t="24293" x="9707563" y="5438775"/>
          <p14:tracePt t="24310" x="9917113" y="4875213"/>
          <p14:tracePt t="24327" x="10086975" y="4324350"/>
          <p14:tracePt t="24328" x="10152063" y="4062413"/>
          <p14:tracePt t="24343" x="10244138" y="3511550"/>
          <p14:tracePt t="24360" x="10296525" y="2857500"/>
          <p14:tracePt t="24377" x="10309225" y="2070100"/>
          <p14:tracePt t="24393" x="10271125" y="1743075"/>
          <p14:tracePt t="24411" x="10231438" y="1533525"/>
          <p14:tracePt t="24411" x="10204450" y="1441450"/>
          <p14:tracePt t="24427" x="10179050" y="1296988"/>
          <p14:tracePt t="24443" x="10139363" y="1179513"/>
          <p14:tracePt t="24459" x="10099675" y="1074738"/>
          <p14:tracePt t="24476" x="10034588" y="890588"/>
          <p14:tracePt t="24492" x="10021888" y="825500"/>
          <p14:tracePt t="24510" x="10009188" y="785813"/>
          <p14:tracePt t="24526" x="10009188" y="773113"/>
          <p14:tracePt t="24542" x="10009188" y="760413"/>
          <p14:tracePt t="24617" x="10009188" y="747713"/>
          <p14:tracePt t="24912" x="9982200" y="511175"/>
          <p14:tracePt t="24917" x="9917113" y="288925"/>
          <p14:tracePt t="24926" x="9890125" y="104775"/>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59382" y="7596222"/>
            <a:ext cx="5352203" cy="5381557"/>
          </a:xfrm>
          <a:custGeom>
            <a:avLst/>
            <a:gdLst/>
            <a:ahLst/>
            <a:cxnLst/>
            <a:rect l="l" t="t" r="r" b="b"/>
            <a:pathLst>
              <a:path w="5352203" h="5381557">
                <a:moveTo>
                  <a:pt x="0" y="0"/>
                </a:moveTo>
                <a:lnTo>
                  <a:pt x="5352203" y="0"/>
                </a:lnTo>
                <a:lnTo>
                  <a:pt x="5352203" y="5381556"/>
                </a:lnTo>
                <a:lnTo>
                  <a:pt x="0" y="53815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aphicFrame>
        <p:nvGraphicFramePr>
          <p:cNvPr id="3" name="Table 3"/>
          <p:cNvGraphicFramePr>
            <a:graphicFrameLocks noGrp="1"/>
          </p:cNvGraphicFramePr>
          <p:nvPr/>
        </p:nvGraphicFramePr>
        <p:xfrm>
          <a:off x="1963617" y="2295142"/>
          <a:ext cx="14360766" cy="7350611"/>
        </p:xfrm>
        <a:graphic>
          <a:graphicData uri="http://schemas.openxmlformats.org/drawingml/2006/table">
            <a:tbl>
              <a:tblPr/>
              <a:tblGrid>
                <a:gridCol w="2393461">
                  <a:extLst>
                    <a:ext uri="{9D8B030D-6E8A-4147-A177-3AD203B41FA5}">
                      <a16:colId xmlns:a16="http://schemas.microsoft.com/office/drawing/2014/main" val="20000"/>
                    </a:ext>
                  </a:extLst>
                </a:gridCol>
                <a:gridCol w="2393461">
                  <a:extLst>
                    <a:ext uri="{9D8B030D-6E8A-4147-A177-3AD203B41FA5}">
                      <a16:colId xmlns:a16="http://schemas.microsoft.com/office/drawing/2014/main" val="20001"/>
                    </a:ext>
                  </a:extLst>
                </a:gridCol>
                <a:gridCol w="2393461">
                  <a:extLst>
                    <a:ext uri="{9D8B030D-6E8A-4147-A177-3AD203B41FA5}">
                      <a16:colId xmlns:a16="http://schemas.microsoft.com/office/drawing/2014/main" val="20002"/>
                    </a:ext>
                  </a:extLst>
                </a:gridCol>
                <a:gridCol w="2393461">
                  <a:extLst>
                    <a:ext uri="{9D8B030D-6E8A-4147-A177-3AD203B41FA5}">
                      <a16:colId xmlns:a16="http://schemas.microsoft.com/office/drawing/2014/main" val="20003"/>
                    </a:ext>
                  </a:extLst>
                </a:gridCol>
                <a:gridCol w="2393461">
                  <a:extLst>
                    <a:ext uri="{9D8B030D-6E8A-4147-A177-3AD203B41FA5}">
                      <a16:colId xmlns:a16="http://schemas.microsoft.com/office/drawing/2014/main" val="20004"/>
                    </a:ext>
                  </a:extLst>
                </a:gridCol>
                <a:gridCol w="2393461">
                  <a:extLst>
                    <a:ext uri="{9D8B030D-6E8A-4147-A177-3AD203B41FA5}">
                      <a16:colId xmlns:a16="http://schemas.microsoft.com/office/drawing/2014/main" val="20005"/>
                    </a:ext>
                  </a:extLst>
                </a:gridCol>
              </a:tblGrid>
              <a:tr h="1045185">
                <a:tc>
                  <a:txBody>
                    <a:bodyPr/>
                    <a:lstStyle/>
                    <a:p>
                      <a:pPr algn="ctr">
                        <a:lnSpc>
                          <a:spcPts val="2939"/>
                        </a:lnSpc>
                        <a:defRPr/>
                      </a:pPr>
                      <a:r>
                        <a:rPr lang="en-US" sz="2099">
                          <a:solidFill>
                            <a:srgbClr val="000000"/>
                          </a:solidFill>
                          <a:latin typeface="Canva Sans Bold"/>
                        </a:rPr>
                        <a:t>Operating Mode</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Canva Sans Bold"/>
                        </a:rPr>
                        <a:t>Axis</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Canva Sans Bold"/>
                        </a:rPr>
                        <a:t>Parkinson Stage</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Canva Sans Bold"/>
                        </a:rPr>
                        <a:t>Kp</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Canva Sans Bold"/>
                        </a:rPr>
                        <a:t>Ki</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939"/>
                        </a:lnSpc>
                        <a:defRPr/>
                      </a:pPr>
                      <a:r>
                        <a:rPr lang="en-US" sz="2099">
                          <a:solidFill>
                            <a:srgbClr val="000000"/>
                          </a:solidFill>
                          <a:latin typeface="Canva Sans Bold"/>
                        </a:rPr>
                        <a:t>Kd</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415255">
                <a:tc>
                  <a:txBody>
                    <a:bodyPr/>
                    <a:lstStyle/>
                    <a:p>
                      <a:pPr algn="l">
                        <a:lnSpc>
                          <a:spcPts val="2239"/>
                        </a:lnSpc>
                        <a:defRPr/>
                      </a:pPr>
                      <a:r>
                        <a:rPr lang="en-US" sz="1599">
                          <a:solidFill>
                            <a:srgbClr val="000000"/>
                          </a:solidFill>
                          <a:latin typeface="Canva Sans"/>
                        </a:rPr>
                        <a:t>Basic Operation Mode</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39"/>
                        </a:lnSpc>
                        <a:defRPr/>
                      </a:pPr>
                      <a:r>
                        <a:rPr lang="en-US" sz="1599">
                          <a:solidFill>
                            <a:srgbClr val="000000"/>
                          </a:solidFill>
                          <a:latin typeface="Canva Sans"/>
                        </a:rPr>
                        <a:t>X</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39"/>
                        </a:lnSpc>
                        <a:defRPr/>
                      </a:pPr>
                      <a:r>
                        <a:rPr lang="en-US" sz="1599">
                          <a:solidFill>
                            <a:srgbClr val="000000"/>
                          </a:solidFill>
                          <a:latin typeface="Canva Sans"/>
                        </a:rPr>
                        <a:t>No classification method</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39"/>
                        </a:lnSpc>
                        <a:defRPr/>
                      </a:pPr>
                      <a:r>
                        <a:rPr lang="en-US" sz="1599">
                          <a:solidFill>
                            <a:srgbClr val="000000"/>
                          </a:solidFill>
                          <a:latin typeface="Canva Sans"/>
                        </a:rPr>
                        <a:t>1.05</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39"/>
                        </a:lnSpc>
                        <a:defRPr/>
                      </a:pPr>
                      <a:r>
                        <a:rPr lang="en-US" sz="1599">
                          <a:solidFill>
                            <a:srgbClr val="000000"/>
                          </a:solidFill>
                          <a:latin typeface="Canva Sans"/>
                        </a:rPr>
                        <a:t>0</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39"/>
                        </a:lnSpc>
                        <a:defRPr/>
                      </a:pPr>
                      <a:r>
                        <a:rPr lang="en-US" sz="1599">
                          <a:solidFill>
                            <a:srgbClr val="000000"/>
                          </a:solidFill>
                          <a:latin typeface="Canva Sans"/>
                        </a:rPr>
                        <a:t>0</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415255">
                <a:tc>
                  <a:txBody>
                    <a:bodyPr/>
                    <a:lstStyle/>
                    <a:p>
                      <a:pPr algn="l">
                        <a:lnSpc>
                          <a:spcPts val="2239"/>
                        </a:lnSpc>
                        <a:defRPr/>
                      </a:pP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39"/>
                        </a:lnSpc>
                        <a:defRPr/>
                      </a:pPr>
                      <a:r>
                        <a:rPr lang="en-US" sz="1599">
                          <a:solidFill>
                            <a:srgbClr val="000000"/>
                          </a:solidFill>
                          <a:latin typeface="Canva Sans"/>
                        </a:rPr>
                        <a:t>Y</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39"/>
                        </a:lnSpc>
                        <a:defRPr/>
                      </a:pPr>
                      <a:r>
                        <a:rPr lang="en-US" sz="1599">
                          <a:solidFill>
                            <a:srgbClr val="000000"/>
                          </a:solidFill>
                          <a:latin typeface="Canva Sans"/>
                        </a:rPr>
                        <a:t>No classification method</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39"/>
                        </a:lnSpc>
                        <a:defRPr/>
                      </a:pPr>
                      <a:r>
                        <a:rPr lang="en-US" sz="1599">
                          <a:solidFill>
                            <a:srgbClr val="000000"/>
                          </a:solidFill>
                          <a:latin typeface="Canva Sans"/>
                        </a:rPr>
                        <a:t>1.1</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39"/>
                        </a:lnSpc>
                        <a:defRPr/>
                      </a:pPr>
                      <a:r>
                        <a:rPr lang="en-US" sz="1599">
                          <a:solidFill>
                            <a:srgbClr val="000000"/>
                          </a:solidFill>
                          <a:latin typeface="Canva Sans"/>
                        </a:rPr>
                        <a:t>0</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39"/>
                        </a:lnSpc>
                        <a:defRPr/>
                      </a:pPr>
                      <a:r>
                        <a:rPr lang="en-US" sz="1599">
                          <a:solidFill>
                            <a:srgbClr val="000000"/>
                          </a:solidFill>
                          <a:latin typeface="Canva Sans"/>
                        </a:rPr>
                        <a:t>0</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408393">
                <a:tc>
                  <a:txBody>
                    <a:bodyPr/>
                    <a:lstStyle/>
                    <a:p>
                      <a:pPr algn="l">
                        <a:lnSpc>
                          <a:spcPts val="2239"/>
                        </a:lnSpc>
                        <a:defRPr/>
                      </a:pPr>
                      <a:r>
                        <a:rPr lang="en-US" sz="1599">
                          <a:solidFill>
                            <a:srgbClr val="000000"/>
                          </a:solidFill>
                          <a:latin typeface="Canva Sans"/>
                        </a:rPr>
                        <a:t>With Integrating ML</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39"/>
                        </a:lnSpc>
                        <a:defRPr/>
                      </a:pPr>
                      <a:r>
                        <a:rPr lang="en-US" sz="1599">
                          <a:solidFill>
                            <a:srgbClr val="000000"/>
                          </a:solidFill>
                          <a:latin typeface="Canva Sans"/>
                        </a:rPr>
                        <a:t>X</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39"/>
                        </a:lnSpc>
                        <a:defRPr/>
                      </a:pPr>
                      <a:r>
                        <a:rPr lang="en-US" sz="1599">
                          <a:solidFill>
                            <a:srgbClr val="000000"/>
                          </a:solidFill>
                          <a:latin typeface="Canva Sans"/>
                        </a:rPr>
                        <a:t>Low</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39"/>
                        </a:lnSpc>
                        <a:defRPr/>
                      </a:pPr>
                      <a:r>
                        <a:rPr lang="en-US" sz="1599">
                          <a:solidFill>
                            <a:srgbClr val="000000"/>
                          </a:solidFill>
                          <a:latin typeface="Canva Sans"/>
                        </a:rPr>
                        <a:t>1</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39"/>
                        </a:lnSpc>
                        <a:defRPr/>
                      </a:pPr>
                      <a:r>
                        <a:rPr lang="en-US" sz="1599">
                          <a:solidFill>
                            <a:srgbClr val="000000"/>
                          </a:solidFill>
                          <a:latin typeface="Canva Sans"/>
                        </a:rPr>
                        <a:t>0</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39"/>
                        </a:lnSpc>
                        <a:defRPr/>
                      </a:pPr>
                      <a:r>
                        <a:rPr lang="en-US" sz="1599">
                          <a:solidFill>
                            <a:srgbClr val="000000"/>
                          </a:solidFill>
                          <a:latin typeface="Canva Sans"/>
                        </a:rPr>
                        <a:t>0</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88841">
                <a:tc>
                  <a:txBody>
                    <a:bodyPr/>
                    <a:lstStyle/>
                    <a:p>
                      <a:pPr algn="l">
                        <a:lnSpc>
                          <a:spcPts val="2239"/>
                        </a:lnSpc>
                        <a:defRPr/>
                      </a:pP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39"/>
                        </a:lnSpc>
                        <a:defRPr/>
                      </a:pP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39"/>
                        </a:lnSpc>
                        <a:defRPr/>
                      </a:pPr>
                      <a:r>
                        <a:rPr lang="en-US" sz="1599">
                          <a:solidFill>
                            <a:srgbClr val="000000"/>
                          </a:solidFill>
                          <a:latin typeface="Canva Sans"/>
                        </a:rPr>
                        <a:t>High</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39"/>
                        </a:lnSpc>
                        <a:defRPr/>
                      </a:pPr>
                      <a:r>
                        <a:rPr lang="en-US" sz="1599">
                          <a:solidFill>
                            <a:srgbClr val="000000"/>
                          </a:solidFill>
                          <a:latin typeface="Canva Sans"/>
                        </a:rPr>
                        <a:t>1.1</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39"/>
                        </a:lnSpc>
                        <a:defRPr/>
                      </a:pPr>
                      <a:r>
                        <a:rPr lang="en-US" sz="1599">
                          <a:solidFill>
                            <a:srgbClr val="000000"/>
                          </a:solidFill>
                          <a:latin typeface="Canva Sans"/>
                        </a:rPr>
                        <a:t>0</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39"/>
                        </a:lnSpc>
                        <a:defRPr/>
                      </a:pPr>
                      <a:r>
                        <a:rPr lang="en-US" sz="1599">
                          <a:solidFill>
                            <a:srgbClr val="000000"/>
                          </a:solidFill>
                          <a:latin typeface="Canva Sans"/>
                        </a:rPr>
                        <a:t>0.005</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88841">
                <a:tc>
                  <a:txBody>
                    <a:bodyPr/>
                    <a:lstStyle/>
                    <a:p>
                      <a:pPr algn="l">
                        <a:lnSpc>
                          <a:spcPts val="2239"/>
                        </a:lnSpc>
                        <a:defRPr/>
                      </a:pP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39"/>
                        </a:lnSpc>
                        <a:defRPr/>
                      </a:pPr>
                      <a:r>
                        <a:rPr lang="en-US" sz="1599">
                          <a:solidFill>
                            <a:srgbClr val="000000"/>
                          </a:solidFill>
                          <a:latin typeface="Canva Sans"/>
                        </a:rPr>
                        <a:t>Y</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39"/>
                        </a:lnSpc>
                        <a:defRPr/>
                      </a:pPr>
                      <a:r>
                        <a:rPr lang="en-US" sz="1599">
                          <a:solidFill>
                            <a:srgbClr val="000000"/>
                          </a:solidFill>
                          <a:latin typeface="Canva Sans"/>
                        </a:rPr>
                        <a:t>Low</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39"/>
                        </a:lnSpc>
                        <a:defRPr/>
                      </a:pPr>
                      <a:r>
                        <a:rPr lang="en-US" sz="1599">
                          <a:solidFill>
                            <a:srgbClr val="000000"/>
                          </a:solidFill>
                          <a:latin typeface="Canva Sans"/>
                        </a:rPr>
                        <a:t>1</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39"/>
                        </a:lnSpc>
                        <a:defRPr/>
                      </a:pPr>
                      <a:r>
                        <a:rPr lang="en-US" sz="1599">
                          <a:solidFill>
                            <a:srgbClr val="000000"/>
                          </a:solidFill>
                          <a:latin typeface="Canva Sans"/>
                        </a:rPr>
                        <a:t>0</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39"/>
                        </a:lnSpc>
                        <a:defRPr/>
                      </a:pPr>
                      <a:r>
                        <a:rPr lang="en-US" sz="1599">
                          <a:solidFill>
                            <a:srgbClr val="000000"/>
                          </a:solidFill>
                          <a:latin typeface="Canva Sans"/>
                        </a:rPr>
                        <a:t>0</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688841">
                <a:tc>
                  <a:txBody>
                    <a:bodyPr/>
                    <a:lstStyle/>
                    <a:p>
                      <a:pPr algn="l">
                        <a:lnSpc>
                          <a:spcPts val="2239"/>
                        </a:lnSpc>
                        <a:defRPr/>
                      </a:pP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39"/>
                        </a:lnSpc>
                        <a:defRPr/>
                      </a:pP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39"/>
                        </a:lnSpc>
                        <a:defRPr/>
                      </a:pPr>
                      <a:r>
                        <a:rPr lang="en-US" sz="1599">
                          <a:solidFill>
                            <a:srgbClr val="000000"/>
                          </a:solidFill>
                          <a:latin typeface="Canva Sans"/>
                        </a:rPr>
                        <a:t>High</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39"/>
                        </a:lnSpc>
                        <a:defRPr/>
                      </a:pPr>
                      <a:r>
                        <a:rPr lang="en-US" sz="1599">
                          <a:solidFill>
                            <a:srgbClr val="000000"/>
                          </a:solidFill>
                          <a:latin typeface="Canva Sans"/>
                        </a:rPr>
                        <a:t>1.2</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39"/>
                        </a:lnSpc>
                        <a:defRPr/>
                      </a:pPr>
                      <a:r>
                        <a:rPr lang="en-US" sz="1599">
                          <a:solidFill>
                            <a:srgbClr val="000000"/>
                          </a:solidFill>
                          <a:latin typeface="Canva Sans"/>
                        </a:rPr>
                        <a:t>0</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39"/>
                        </a:lnSpc>
                        <a:defRPr/>
                      </a:pPr>
                      <a:r>
                        <a:rPr lang="en-US" sz="1599">
                          <a:solidFill>
                            <a:srgbClr val="000000"/>
                          </a:solidFill>
                          <a:latin typeface="Canva Sans"/>
                        </a:rPr>
                        <a:t>0.001</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Freeform 4"/>
          <p:cNvSpPr/>
          <p:nvPr/>
        </p:nvSpPr>
        <p:spPr>
          <a:xfrm>
            <a:off x="-1103890" y="-1551898"/>
            <a:ext cx="22293929" cy="3445425"/>
          </a:xfrm>
          <a:custGeom>
            <a:avLst/>
            <a:gdLst/>
            <a:ahLst/>
            <a:cxnLst/>
            <a:rect l="l" t="t" r="r" b="b"/>
            <a:pathLst>
              <a:path w="22293929" h="3445425">
                <a:moveTo>
                  <a:pt x="0" y="0"/>
                </a:moveTo>
                <a:lnTo>
                  <a:pt x="22293929" y="0"/>
                </a:lnTo>
                <a:lnTo>
                  <a:pt x="22293929" y="3445426"/>
                </a:lnTo>
                <a:lnTo>
                  <a:pt x="0" y="34454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TextBox 5"/>
          <p:cNvSpPr txBox="1"/>
          <p:nvPr/>
        </p:nvSpPr>
        <p:spPr>
          <a:xfrm>
            <a:off x="0" y="75565"/>
            <a:ext cx="18288000" cy="1811020"/>
          </a:xfrm>
          <a:prstGeom prst="rect">
            <a:avLst/>
          </a:prstGeom>
        </p:spPr>
        <p:txBody>
          <a:bodyPr lIns="0" tIns="0" rIns="0" bIns="0" rtlCol="0" anchor="t">
            <a:spAutoFit/>
          </a:bodyPr>
          <a:lstStyle/>
          <a:p>
            <a:pPr algn="ctr">
              <a:lnSpc>
                <a:spcPts val="7279"/>
              </a:lnSpc>
            </a:pPr>
            <a:r>
              <a:rPr lang="en-US" sz="5199" dirty="0">
                <a:solidFill>
                  <a:srgbClr val="000000"/>
                </a:solidFill>
                <a:latin typeface="Canva Sans Bold"/>
              </a:rPr>
              <a:t>The approach to changing PID values corresponding to the tremor level </a:t>
            </a:r>
          </a:p>
        </p:txBody>
      </p:sp>
      <p:pic>
        <p:nvPicPr>
          <p:cNvPr id="27" name="Audio 26">
            <a:hlinkClick r:id="" action="ppaction://media"/>
            <a:extLst>
              <a:ext uri="{FF2B5EF4-FFF2-40B4-BE49-F238E27FC236}">
                <a16:creationId xmlns:a16="http://schemas.microsoft.com/office/drawing/2014/main" id="{85686D4F-D457-2E9E-137C-2EFF6E8104AB}"/>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66612" t="-266612" r="-266612" b="-266612"/>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79903"/>
    </mc:Choice>
    <mc:Fallback>
      <p:transition spd="slow" advTm="799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extLst>
    <p:ext uri="{3A86A75C-4F4B-4683-9AE1-C65F6400EC91}">
      <p14:laserTraceLst xmlns:p14="http://schemas.microsoft.com/office/powerpoint/2010/main">
        <p14:tracePtLst>
          <p14:tracePt t="25407" x="4572000" y="9920288"/>
          <p14:tracePt t="25420" x="4651375" y="9683750"/>
          <p14:tracePt t="25420" x="4729163" y="9448800"/>
          <p14:tracePt t="25436" x="4886325" y="9042400"/>
          <p14:tracePt t="25453" x="5030788" y="8688388"/>
          <p14:tracePt t="25470" x="5200650" y="8281988"/>
          <p14:tracePt t="25470" x="5292725" y="8085138"/>
          <p14:tracePt t="25486" x="5437188" y="7758113"/>
          <p14:tracePt t="25503" x="5527675" y="7508875"/>
          <p14:tracePt t="25519" x="5659438" y="7219950"/>
          <p14:tracePt t="25536" x="5764213" y="7024688"/>
          <p14:tracePt t="25554" x="5856288" y="6827838"/>
          <p14:tracePt t="25555" x="5894388" y="6748463"/>
          <p14:tracePt t="25569" x="5999163" y="6578600"/>
          <p14:tracePt t="25586" x="6091238" y="6381750"/>
          <p14:tracePt t="25603" x="6248400" y="6145213"/>
          <p14:tracePt t="25604" x="6315075" y="6027738"/>
          <p14:tracePt t="25619" x="6445250" y="5857875"/>
          <p14:tracePt t="25636" x="6524625" y="5753100"/>
          <p14:tracePt t="25653" x="6654800" y="5648325"/>
          <p14:tracePt t="25669" x="6746875" y="5583238"/>
          <p14:tracePt t="25687" x="6811963" y="5543550"/>
          <p14:tracePt t="25703" x="6891338" y="5491163"/>
          <p14:tracePt t="25720" x="6969125" y="5399088"/>
          <p14:tracePt t="25737" x="7205663" y="5057775"/>
          <p14:tracePt t="25753" x="7400925" y="4718050"/>
          <p14:tracePt t="25770" x="7597775" y="4284663"/>
          <p14:tracePt t="25771" x="7677150" y="4114800"/>
          <p14:tracePt t="25786" x="7834313" y="3840163"/>
          <p14:tracePt t="25803" x="7991475" y="3563938"/>
          <p14:tracePt t="25820" x="8213725" y="3236913"/>
          <p14:tracePt t="25821" x="8305800" y="3067050"/>
          <p14:tracePt t="25837" x="8475663" y="2765425"/>
          <p14:tracePt t="25854" x="8632825" y="2489200"/>
          <p14:tracePt t="25856" x="8685213" y="2371725"/>
          <p14:tracePt t="25871" x="8750300" y="2189163"/>
          <p14:tracePt t="25887" x="8764588" y="2084388"/>
          <p14:tracePt t="25904" x="8764588" y="2057400"/>
          <p14:tracePt t="25905" x="8764588" y="2030413"/>
          <p14:tracePt t="25921" x="8750300" y="2017713"/>
          <p14:tracePt t="25937" x="8697913" y="2005013"/>
          <p14:tracePt t="25954" x="8607425" y="2005013"/>
          <p14:tracePt t="25955" x="8540750" y="2005013"/>
          <p14:tracePt t="25970" x="8253413" y="2030413"/>
          <p14:tracePt t="25987" x="7939088" y="2109788"/>
          <p14:tracePt t="25988" x="7781925" y="2162175"/>
          <p14:tracePt t="26004" x="7505700" y="2266950"/>
          <p14:tracePt t="26020" x="7283450" y="2371725"/>
          <p14:tracePt t="26037" x="7113588" y="2451100"/>
          <p14:tracePt t="26039" x="7061200" y="2476500"/>
          <p14:tracePt t="26054" x="6981825" y="2503488"/>
          <p14:tracePt t="26070" x="6929438" y="2541588"/>
          <p14:tracePt t="26088" x="6916738" y="2555875"/>
          <p14:tracePt t="26103" x="6904038" y="2555875"/>
          <p14:tracePt t="26120" x="6891338" y="2555875"/>
          <p14:tracePt t="26158" x="6891338" y="2568575"/>
          <p14:tracePt t="26179" x="6891338" y="2581275"/>
          <p14:tracePt t="26186" x="6904038" y="2608263"/>
          <p14:tracePt t="26193" x="6916738" y="2660650"/>
          <p14:tracePt t="26203" x="6929438" y="2698750"/>
          <p14:tracePt t="26220" x="6996113" y="2830513"/>
          <p14:tracePt t="26220" x="7034213" y="2895600"/>
          <p14:tracePt t="26236" x="7138988" y="3092450"/>
          <p14:tracePt t="26253" x="7296150" y="3276600"/>
          <p14:tracePt t="26270" x="7505700" y="3538538"/>
          <p14:tracePt t="26286" x="7650163" y="3668713"/>
          <p14:tracePt t="26303" x="7769225" y="3787775"/>
          <p14:tracePt t="26319" x="7951788" y="3944938"/>
          <p14:tracePt t="26336" x="8108950" y="4062413"/>
          <p14:tracePt t="26353" x="8266113" y="4194175"/>
          <p14:tracePt t="26354" x="8345488" y="4259263"/>
          <p14:tracePt t="26369" x="8555038" y="4416425"/>
          <p14:tracePt t="26386" x="8829675" y="4598988"/>
          <p14:tracePt t="26403" x="9275763" y="4822825"/>
          <p14:tracePt t="26420" x="9523413" y="4887913"/>
          <p14:tracePt t="26437" x="9864725" y="4979988"/>
          <p14:tracePt t="26438" x="10061575" y="5019675"/>
          <p14:tracePt t="26454" x="10231438" y="5057775"/>
          <p14:tracePt t="26455" x="10414000" y="5084763"/>
          <p14:tracePt t="26471" x="10782300" y="5137150"/>
          <p14:tracePt t="26488" x="11253788" y="5176838"/>
          <p14:tracePt t="26504" x="11541125" y="5241925"/>
          <p14:tracePt t="26520" x="11855450" y="5372100"/>
          <p14:tracePt t="26538" x="12222163" y="5595938"/>
          <p14:tracePt t="26554" x="12406313" y="5870575"/>
          <p14:tracePt t="26572" x="12641263" y="6421438"/>
          <p14:tracePt t="26586" x="12680950" y="6708775"/>
          <p14:tracePt t="26603" x="12680950" y="7010400"/>
          <p14:tracePt t="26620" x="12603163" y="7324725"/>
          <p14:tracePt t="26620" x="12536488" y="7469188"/>
          <p14:tracePt t="26636" x="12301538" y="7810500"/>
          <p14:tracePt t="26654" x="11934825" y="8229600"/>
          <p14:tracePt t="26670" x="11214100" y="8740775"/>
          <p14:tracePt t="26686" x="10782300" y="8937625"/>
          <p14:tracePt t="26704" x="10231438" y="9107488"/>
          <p14:tracePt t="26706" x="10009188" y="9134475"/>
          <p14:tracePt t="26720" x="9575800" y="9159875"/>
          <p14:tracePt t="26737" x="9170988" y="9159875"/>
          <p14:tracePt t="26754" x="8645525" y="9120188"/>
          <p14:tracePt t="26770" x="8305800" y="9029700"/>
          <p14:tracePt t="26787" x="8031163" y="8910638"/>
          <p14:tracePt t="26804" x="7624763" y="8688388"/>
          <p14:tracePt t="26820" x="7362825" y="8491538"/>
          <p14:tracePt t="26836" x="7165975" y="8347075"/>
          <p14:tracePt t="26853" x="7061200" y="8229600"/>
          <p14:tracePt t="26854" x="7008813" y="8177213"/>
          <p14:tracePt t="26870" x="6891338" y="8085138"/>
          <p14:tracePt t="26888" x="6734175" y="7902575"/>
          <p14:tracePt t="26903" x="6642100" y="7797800"/>
          <p14:tracePt t="26920" x="6562725" y="7678738"/>
          <p14:tracePt t="26938" x="6472238" y="7496175"/>
          <p14:tracePt t="26954" x="6419850" y="7351713"/>
          <p14:tracePt t="26970" x="6380163" y="7167563"/>
          <p14:tracePt t="26972" x="6380163" y="7102475"/>
          <p14:tracePt t="26986" x="6380163" y="7010400"/>
          <p14:tracePt t="27003" x="6392863" y="6788150"/>
          <p14:tracePt t="27020" x="6432550" y="6630988"/>
          <p14:tracePt t="27021" x="6457950" y="6538913"/>
          <p14:tracePt t="27036" x="6550025" y="6394450"/>
          <p14:tracePt t="27053" x="6667500" y="6237288"/>
          <p14:tracePt t="27070" x="6943725" y="5962650"/>
          <p14:tracePt t="27086" x="7218363" y="5740400"/>
          <p14:tracePt t="27103" x="7519988" y="5556250"/>
          <p14:tracePt t="27119" x="7834313" y="5438775"/>
          <p14:tracePt t="27120" x="7964488" y="5386388"/>
          <p14:tracePt t="27136" x="8213725" y="5319713"/>
          <p14:tracePt t="27153" x="8488363" y="5267325"/>
          <p14:tracePt t="27154" x="8620125" y="5254625"/>
          <p14:tracePt t="27169" x="8894763" y="5214938"/>
          <p14:tracePt t="27186" x="9131300" y="5202238"/>
          <p14:tracePt t="27203" x="9458325" y="5202238"/>
          <p14:tracePt t="27219" x="9732963" y="5214938"/>
          <p14:tracePt t="27236" x="9956800" y="5267325"/>
          <p14:tracePt t="27253" x="10296525" y="5346700"/>
          <p14:tracePt t="27270" x="10533063" y="5411788"/>
          <p14:tracePt t="27286" x="10677525" y="5451475"/>
          <p14:tracePt t="27303" x="10755313" y="5451475"/>
          <p14:tracePt t="27304" x="10795000" y="5451475"/>
          <p14:tracePt t="27319" x="10860088" y="5451475"/>
          <p14:tracePt t="27336" x="10899775" y="5451475"/>
          <p14:tracePt t="27337" x="10912475" y="5464175"/>
          <p14:tracePt t="27353" x="10939463" y="5464175"/>
          <p14:tracePt t="27369" x="10952163" y="5464175"/>
          <p14:tracePt t="27386" x="10964863" y="5491163"/>
          <p14:tracePt t="27403" x="10977563" y="5491163"/>
          <p14:tracePt t="27419" x="10991850" y="5491163"/>
          <p14:tracePt t="27436" x="10991850" y="5516563"/>
          <p14:tracePt t="27437" x="10991850" y="5530850"/>
          <p14:tracePt t="27453" x="10991850" y="5608638"/>
          <p14:tracePt t="27469" x="10991850" y="5688013"/>
          <p14:tracePt t="27470" x="10991850" y="5726113"/>
          <p14:tracePt t="27486" x="10977563" y="5778500"/>
          <p14:tracePt t="27503" x="10977563" y="5805488"/>
          <p14:tracePt t="27520" x="10977563" y="5830888"/>
          <p14:tracePt t="27541" x="10977563" y="5845175"/>
          <p14:tracePt t="27554" x="10977563" y="5857875"/>
          <p14:tracePt t="27569" x="10964863" y="5870575"/>
          <p14:tracePt t="28110" x="10964863" y="5726113"/>
          <p14:tracePt t="28117" x="10977563" y="5424488"/>
          <p14:tracePt t="28123" x="11004550" y="5137150"/>
          <p14:tracePt t="28136" x="11017250" y="4900613"/>
          <p14:tracePt t="28137" x="11029950" y="4665663"/>
          <p14:tracePt t="28153" x="11069638" y="4259263"/>
          <p14:tracePt t="28169" x="11122025" y="3905250"/>
          <p14:tracePt t="28187" x="11174413" y="3276600"/>
          <p14:tracePt t="28203" x="11214100" y="2843213"/>
          <p14:tracePt t="28220" x="11226800" y="2384425"/>
          <p14:tracePt t="28222" x="11253788" y="2214563"/>
          <p14:tracePt t="28237" x="11253788" y="1860550"/>
          <p14:tracePt t="28253" x="11253788" y="1533525"/>
          <p14:tracePt t="28270" x="11253788" y="1152525"/>
          <p14:tracePt t="28286" x="11226800" y="890588"/>
          <p14:tracePt t="28303" x="11214100" y="603250"/>
          <p14:tracePt t="28320" x="11174413" y="236538"/>
          <p14:tracePt t="28337" x="11134725" y="39688"/>
          <p14:tracePt t="29464" x="9956800" y="274638"/>
          <p14:tracePt t="29464" x="9929813" y="393700"/>
          <p14:tracePt t="29464" x="9929813" y="498475"/>
          <p14:tracePt t="29464" x="9904413" y="681038"/>
          <p14:tracePt t="29464" x="9837738" y="942975"/>
          <p14:tracePt t="29464" x="9799638" y="1062038"/>
          <p14:tracePt t="29464" x="9759950" y="1257300"/>
          <p14:tracePt t="29464" x="9707563" y="1389063"/>
          <p14:tracePt t="29464" x="9707563" y="1468438"/>
          <p14:tracePt t="29464" x="9680575" y="1546225"/>
          <p14:tracePt t="29464" x="9680575" y="1573213"/>
          <p14:tracePt t="29464" x="9680575" y="1585913"/>
          <p14:tracePt t="29464" x="9680575" y="1598613"/>
          <p14:tracePt t="29464" x="9680575" y="1611313"/>
          <p14:tracePt t="29464" x="9667875" y="1625600"/>
          <p14:tracePt t="29464" x="9667875" y="1468438"/>
          <p14:tracePt t="29464" x="9667875" y="1284288"/>
          <p14:tracePt t="29464" x="9667875" y="1100138"/>
          <p14:tracePt t="29464" x="9667875" y="930275"/>
          <p14:tracePt t="29464" x="9667875" y="536575"/>
          <p14:tracePt t="29464" x="9707563" y="92075"/>
          <p14:tracePt t="29692" x="10650538" y="314325"/>
          <p14:tracePt t="29697" x="10807700" y="773113"/>
          <p14:tracePt t="29712" x="11122025" y="1638300"/>
          <p14:tracePt t="29728" x="11331575" y="2424113"/>
          <p14:tracePt t="29744" x="11436350" y="3027363"/>
          <p14:tracePt t="29746" x="11501438" y="3328988"/>
          <p14:tracePt t="29761" x="11541125" y="3852863"/>
          <p14:tracePt t="29778" x="11553825" y="4311650"/>
          <p14:tracePt t="29795" x="11553825" y="4743450"/>
          <p14:tracePt t="29796" x="11528425" y="4940300"/>
          <p14:tracePt t="29811" x="11476038" y="5267325"/>
          <p14:tracePt t="29827" x="11410950" y="5568950"/>
          <p14:tracePt t="29844" x="11331575" y="5778500"/>
          <p14:tracePt t="29845" x="11279188" y="5857875"/>
          <p14:tracePt t="29862" x="11149013" y="6027738"/>
          <p14:tracePt t="29877" x="10991850" y="6172200"/>
          <p14:tracePt t="29894" x="10702925" y="6369050"/>
          <p14:tracePt t="29911" x="10533063" y="6446838"/>
          <p14:tracePt t="29927" x="10361613" y="6513513"/>
          <p14:tracePt t="29929" x="10256838" y="6551613"/>
          <p14:tracePt t="29944" x="10009188" y="6604000"/>
          <p14:tracePt t="29961" x="9759950" y="6670675"/>
          <p14:tracePt t="29978" x="9380538" y="6735763"/>
          <p14:tracePt t="29995" x="9131300" y="6788150"/>
          <p14:tracePt t="30011" x="8959850" y="6788150"/>
          <p14:tracePt t="30027" x="8789988" y="6788150"/>
          <p14:tracePt t="30044" x="8659813" y="6788150"/>
          <p14:tracePt t="30061" x="8475663" y="6761163"/>
          <p14:tracePt t="30062" x="8345488" y="6735763"/>
          <p14:tracePt t="30077" x="8069263" y="6656388"/>
          <p14:tracePt t="30095" x="7834313" y="6565900"/>
          <p14:tracePt t="30113" x="7545388" y="6408738"/>
          <p14:tracePt t="30128" x="7348538" y="6289675"/>
          <p14:tracePt t="30145" x="7165975" y="6145213"/>
          <p14:tracePt t="30146" x="7113588" y="6107113"/>
          <p14:tracePt t="30161" x="6996113" y="5988050"/>
          <p14:tracePt t="30177" x="6891338" y="5845175"/>
          <p14:tracePt t="30196" x="6734175" y="5516563"/>
          <p14:tracePt t="30211" x="6707188" y="5267325"/>
          <p14:tracePt t="30228" x="6707188" y="5110163"/>
          <p14:tracePt t="30245" x="6772275" y="4862513"/>
          <p14:tracePt t="30261" x="6838950" y="4703763"/>
          <p14:tracePt t="30278" x="6969125" y="4521200"/>
          <p14:tracePt t="30280" x="7034213" y="4429125"/>
          <p14:tracePt t="30294" x="7375525" y="4087813"/>
          <p14:tracePt t="30311" x="7899400" y="3683000"/>
          <p14:tracePt t="30328" x="8370888" y="3394075"/>
          <p14:tracePt t="30329" x="8593138" y="3276600"/>
          <p14:tracePt t="30344" x="8999538" y="3067050"/>
          <p14:tracePt t="30360" x="9380538" y="2922588"/>
          <p14:tracePt t="30379" x="10009188" y="2713038"/>
          <p14:tracePt t="30395" x="10428288" y="2608263"/>
          <p14:tracePt t="30411" x="10887075" y="2528888"/>
          <p14:tracePt t="30412" x="11109325" y="2503488"/>
          <p14:tracePt t="30428" x="11541125" y="2503488"/>
          <p14:tracePt t="30445" x="11987213" y="2581275"/>
          <p14:tracePt t="30462" x="12498388" y="2790825"/>
          <p14:tracePt t="30478" x="12798425" y="2935288"/>
          <p14:tracePt t="30494" x="12995275" y="3079750"/>
          <p14:tracePt t="30512" x="13284200" y="3314700"/>
          <p14:tracePt t="30529" x="13479463" y="3511550"/>
          <p14:tracePt t="30546" x="13663613" y="3656013"/>
          <p14:tracePt t="30548" x="13742988" y="3748088"/>
          <p14:tracePt t="30562" x="13860463" y="3865563"/>
          <p14:tracePt t="30578" x="13965238" y="3997325"/>
          <p14:tracePt t="30595" x="14122400" y="4271963"/>
          <p14:tracePt t="30611" x="14227175" y="4456113"/>
          <p14:tracePt t="30628" x="14279563" y="4613275"/>
          <p14:tracePt t="30645" x="14371638" y="4835525"/>
          <p14:tracePt t="30661" x="14397038" y="5084763"/>
          <p14:tracePt t="30677" x="14397038" y="5386388"/>
          <p14:tracePt t="30694" x="14371638" y="5608638"/>
          <p14:tracePt t="30695" x="14331950" y="5753100"/>
          <p14:tracePt t="30711" x="14227175" y="6027738"/>
          <p14:tracePt t="30727" x="14109700" y="6276975"/>
          <p14:tracePt t="30745" x="13900150" y="6578600"/>
          <p14:tracePt t="30761" x="13689013" y="6775450"/>
          <p14:tracePt t="30779" x="13179425" y="7142163"/>
          <p14:tracePt t="30795" x="12838113" y="7312025"/>
          <p14:tracePt t="30811" x="12458700" y="7456488"/>
          <p14:tracePt t="30813" x="12236450" y="7508875"/>
          <p14:tracePt t="30828" x="11895138" y="7640638"/>
          <p14:tracePt t="30845" x="11515725" y="7718425"/>
          <p14:tracePt t="30861" x="11056938" y="7797800"/>
          <p14:tracePt t="30877" x="10271125" y="7875588"/>
          <p14:tracePt t="30894" x="9904413" y="7875588"/>
          <p14:tracePt t="30912" x="9563100" y="7862888"/>
          <p14:tracePt t="30927" x="9380538" y="7850188"/>
          <p14:tracePt t="30945" x="9223375" y="7810500"/>
          <p14:tracePt t="30947" x="9131300" y="7810500"/>
          <p14:tracePt t="30961" x="9012238" y="7797800"/>
          <p14:tracePt t="30961" x="8921750" y="7770813"/>
          <p14:tracePt t="30977" x="8659813" y="7718425"/>
          <p14:tracePt t="30994" x="8397875" y="7640638"/>
          <p14:tracePt t="31011" x="8135938" y="7508875"/>
          <p14:tracePt t="31027" x="7964488" y="7416800"/>
          <p14:tracePt t="31044" x="7716838" y="7259638"/>
          <p14:tracePt t="31062" x="7597775" y="7207250"/>
          <p14:tracePt t="31078" x="7493000" y="7142163"/>
          <p14:tracePt t="31079" x="7453313" y="7129463"/>
          <p14:tracePt t="31095" x="7388225" y="7089775"/>
          <p14:tracePt t="31112" x="7335838" y="7050088"/>
          <p14:tracePt t="31127" x="7296150" y="7024688"/>
          <p14:tracePt t="31129" x="7258050" y="6997700"/>
          <p14:tracePt t="31144" x="7258050" y="6985000"/>
          <p14:tracePt t="31945" x="7231063" y="6972300"/>
          <p14:tracePt t="31950" x="7205663" y="6945313"/>
          <p14:tracePt t="31965" x="7191375" y="6932613"/>
          <p14:tracePt t="31977" x="7165975" y="6919913"/>
          <p14:tracePt t="31978" x="7126288" y="6892925"/>
          <p14:tracePt t="31994" x="7086600" y="6853238"/>
          <p14:tracePt t="32011" x="7034213" y="6800850"/>
          <p14:tracePt t="32027" x="6929438" y="6670675"/>
          <p14:tracePt t="32044" x="6864350" y="6578600"/>
          <p14:tracePt t="32061" x="6799263" y="6486525"/>
          <p14:tracePt t="32077" x="6734175" y="6381750"/>
          <p14:tracePt t="32094" x="6707188" y="6342063"/>
          <p14:tracePt t="32111" x="6694488" y="6303963"/>
          <p14:tracePt t="32127" x="6694488" y="6289675"/>
          <p14:tracePt t="32144" x="6681788" y="6251575"/>
          <p14:tracePt t="32161" x="6681788" y="6184900"/>
          <p14:tracePt t="32161" x="6681788" y="6132513"/>
          <p14:tracePt t="32177" x="6681788" y="6027738"/>
          <p14:tracePt t="32194" x="6694488" y="5845175"/>
          <p14:tracePt t="32210" x="6746875" y="5621338"/>
          <p14:tracePt t="32227" x="6786563" y="5464175"/>
          <p14:tracePt t="32245" x="6799263" y="5424488"/>
          <p14:tracePt t="32261" x="6811963" y="5424488"/>
          <p14:tracePt t="32277" x="6824663" y="5411788"/>
          <p14:tracePt t="32294" x="6824663" y="5399088"/>
          <p14:tracePt t="32294" x="6838950" y="5399088"/>
          <p14:tracePt t="32311" x="6838950" y="5359400"/>
          <p14:tracePt t="32327" x="6864350" y="5307013"/>
          <p14:tracePt t="32343" x="6929438" y="5202238"/>
          <p14:tracePt t="32361" x="6943725" y="5149850"/>
          <p14:tracePt t="32646" x="7362825" y="5005388"/>
          <p14:tracePt t="32653" x="7912100" y="4770438"/>
          <p14:tracePt t="32661" x="8502650" y="4573588"/>
          <p14:tracePt t="32677" x="9667875" y="4194175"/>
          <p14:tracePt t="32694" x="11149013" y="3865563"/>
          <p14:tracePt t="32711" x="11790363" y="3748088"/>
          <p14:tracePt t="32727" x="12104688" y="3683000"/>
          <p14:tracePt t="32744" x="12209463" y="3643313"/>
          <p14:tracePt t="32744" x="12249150" y="3630613"/>
          <p14:tracePt t="32761" x="12274550" y="3616325"/>
          <p14:tracePt t="32777" x="12301538" y="3590925"/>
          <p14:tracePt t="32778" x="12301538" y="3578225"/>
          <p14:tracePt t="32793" x="12314238" y="3578225"/>
          <p14:tracePt t="32811" x="12326938" y="3563938"/>
          <p14:tracePt t="32827" x="12326938" y="3551238"/>
          <p14:tracePt t="32870" x="12314238" y="3551238"/>
          <p14:tracePt t="32884" x="12314238" y="3538538"/>
          <p14:tracePt t="32891" x="12314238" y="3525838"/>
          <p14:tracePt t="32898" x="12274550" y="3511550"/>
          <p14:tracePt t="32910" x="12236450" y="3486150"/>
          <p14:tracePt t="32927" x="12012613" y="3302000"/>
          <p14:tracePt t="32943" x="11815763" y="3144838"/>
          <p14:tracePt t="32961" x="11672888" y="3040063"/>
          <p14:tracePt t="32961" x="11620500" y="3000375"/>
          <p14:tracePt t="32977" x="11541125" y="2947988"/>
          <p14:tracePt t="32993" x="11476038" y="2909888"/>
          <p14:tracePt t="33011" x="11371263" y="2843213"/>
          <p14:tracePt t="33011" x="11318875" y="2817813"/>
          <p14:tracePt t="33027" x="11187113" y="2765425"/>
          <p14:tracePt t="33044" x="11082338" y="2725738"/>
          <p14:tracePt t="33045" x="11029950" y="2698750"/>
          <p14:tracePt t="33060" x="10964863" y="2673350"/>
          <p14:tracePt t="33077" x="10912475" y="2646363"/>
          <p14:tracePt t="33094" x="10834688" y="2633663"/>
          <p14:tracePt t="33110" x="10768013" y="2608263"/>
          <p14:tracePt t="33127" x="10715625" y="2593975"/>
          <p14:tracePt t="33144" x="10690225" y="2593975"/>
          <p14:tracePt t="33160" x="10663238" y="2593975"/>
          <p14:tracePt t="33177" x="10637838" y="2593975"/>
          <p14:tracePt t="33193" x="10571163" y="2593975"/>
          <p14:tracePt t="33210" x="10518775" y="2608263"/>
          <p14:tracePt t="33227" x="10414000" y="2660650"/>
          <p14:tracePt t="33244" x="10375900" y="2686050"/>
          <p14:tracePt t="33260" x="10361613" y="2698750"/>
          <p14:tracePt t="33277" x="10283825" y="2778125"/>
          <p14:tracePt t="33293" x="10204450" y="2895600"/>
          <p14:tracePt t="33310" x="10086975" y="3171825"/>
          <p14:tracePt t="33327" x="9877425" y="3800475"/>
          <p14:tracePt t="33343" x="9772650" y="4206875"/>
          <p14:tracePt t="33360" x="9707563" y="4494213"/>
          <p14:tracePt t="33361" x="9667875" y="4586288"/>
          <p14:tracePt t="33377" x="9642475" y="4795838"/>
          <p14:tracePt t="33393" x="9602788" y="4992688"/>
          <p14:tracePt t="33410" x="9575800" y="5334000"/>
          <p14:tracePt t="33411" x="9575800" y="5503863"/>
          <p14:tracePt t="33427" x="9575800" y="5910263"/>
          <p14:tracePt t="33444" x="9575800" y="6303963"/>
          <p14:tracePt t="33446" x="9575800" y="6473825"/>
          <p14:tracePt t="33461" x="9575800" y="6748463"/>
          <p14:tracePt t="33477" x="9563100" y="6905625"/>
          <p14:tracePt t="33495" x="9563100" y="7010400"/>
          <p14:tracePt t="33511" x="9563100" y="7024688"/>
          <p14:tracePt t="33573" x="9563100" y="7037388"/>
          <p14:tracePt t="33587" x="9563100" y="7050088"/>
          <p14:tracePt t="33601" x="9563100" y="7062788"/>
          <p14:tracePt t="33608" x="9563100" y="7102475"/>
          <p14:tracePt t="33615" x="9575800" y="7129463"/>
          <p14:tracePt t="33629" x="9615488" y="7207250"/>
          <p14:tracePt t="33644" x="9694863" y="7339013"/>
          <p14:tracePt t="33661" x="9837738" y="7534275"/>
          <p14:tracePt t="33663" x="9942513" y="7678738"/>
          <p14:tracePt t="33678" x="10191750" y="7927975"/>
          <p14:tracePt t="33695" x="10388600" y="8112125"/>
          <p14:tracePt t="33712" x="10533063" y="8229600"/>
          <p14:tracePt t="33728" x="10571163" y="8256588"/>
          <p14:tracePt t="33744" x="10610850" y="8269288"/>
          <p14:tracePt t="33760" x="10650538" y="8294688"/>
          <p14:tracePt t="33761" x="10663238" y="8294688"/>
          <p14:tracePt t="33777" x="10755313" y="8308975"/>
          <p14:tracePt t="33793" x="10899775" y="8321675"/>
          <p14:tracePt t="33810" x="11096625" y="8347075"/>
          <p14:tracePt t="33811" x="11201400" y="8347075"/>
          <p14:tracePt t="33827" x="11449050" y="8308975"/>
          <p14:tracePt t="33844" x="11790363" y="8202613"/>
          <p14:tracePt t="33845" x="11947525" y="8150225"/>
          <p14:tracePt t="33861" x="12222163" y="8032750"/>
          <p14:tracePt t="33878" x="12668250" y="7835900"/>
          <p14:tracePt t="33895" x="13427075" y="7521575"/>
          <p14:tracePt t="33911" x="13860463" y="7339013"/>
          <p14:tracePt t="33927" x="14331950" y="7102475"/>
          <p14:tracePt t="33929" x="14514513" y="6985000"/>
          <p14:tracePt t="33945" x="14947900" y="6708775"/>
          <p14:tracePt t="33960" x="15392400" y="6303963"/>
          <p14:tracePt t="33978" x="15733713" y="5935663"/>
          <p14:tracePt t="33979" x="15890875" y="5778500"/>
          <p14:tracePt t="33994" x="16217900" y="5386388"/>
          <p14:tracePt t="34011" x="16467138" y="5005388"/>
          <p14:tracePt t="34028" x="16611600" y="4625975"/>
          <p14:tracePt t="34043" x="16676688" y="4403725"/>
          <p14:tracePt t="34060" x="16702088" y="4259263"/>
          <p14:tracePt t="34079" x="16702088" y="4127500"/>
          <p14:tracePt t="34094" x="16663988" y="4049713"/>
          <p14:tracePt t="34113" x="16571913" y="3944938"/>
          <p14:tracePt t="34127" x="16467138" y="3878263"/>
          <p14:tracePt t="34144" x="16297275" y="3800475"/>
          <p14:tracePt t="34162" x="15851188" y="3695700"/>
          <p14:tracePt t="34178" x="15511463" y="3603625"/>
          <p14:tracePt t="34195" x="15157450" y="3498850"/>
          <p14:tracePt t="34212" x="14619288" y="3314700"/>
          <p14:tracePt t="34228" x="14252575" y="3171825"/>
          <p14:tracePt t="34244" x="13912850" y="3067050"/>
          <p14:tracePt t="34246" x="13781088" y="3027363"/>
          <p14:tracePt t="34262" x="13519150" y="2935288"/>
          <p14:tracePt t="34278" x="13336588" y="2857500"/>
          <p14:tracePt t="34295" x="13074650" y="2765425"/>
          <p14:tracePt t="34311" x="12890500" y="2713038"/>
          <p14:tracePt t="34328" x="12655550" y="2660650"/>
          <p14:tracePt t="34330" x="12550775" y="2646363"/>
          <p14:tracePt t="34345" x="12301538" y="2593975"/>
          <p14:tracePt t="34361" x="12052300" y="2541588"/>
          <p14:tracePt t="34378" x="11882438" y="2516188"/>
          <p14:tracePt t="34379" x="11815763" y="2503488"/>
          <p14:tracePt t="34394" x="11698288" y="2503488"/>
          <p14:tracePt t="34411" x="11606213" y="2503488"/>
          <p14:tracePt t="34428" x="11463338" y="2503488"/>
          <p14:tracePt t="34444" x="11358563" y="2528888"/>
          <p14:tracePt t="34461" x="11266488" y="2555875"/>
          <p14:tracePt t="34478" x="11109325" y="2608263"/>
          <p14:tracePt t="34494" x="11004550" y="2660650"/>
          <p14:tracePt t="34511" x="10899775" y="2713038"/>
          <p14:tracePt t="34513" x="10820400" y="2765425"/>
          <p14:tracePt t="34527" x="10690225" y="2830513"/>
          <p14:tracePt t="34544" x="10571163" y="2895600"/>
          <p14:tracePt t="34560" x="10480675" y="2987675"/>
          <p14:tracePt t="34578" x="10336213" y="3132138"/>
          <p14:tracePt t="34594" x="10231438" y="3314700"/>
          <p14:tracePt t="34611" x="10086975" y="3616325"/>
          <p14:tracePt t="34627" x="9982200" y="3840163"/>
          <p14:tracePt t="34644" x="9904413" y="4087813"/>
          <p14:tracePt t="34645" x="9864725" y="4219575"/>
          <p14:tracePt t="34661" x="9812338" y="4508500"/>
          <p14:tracePt t="34677" x="9785350" y="4743450"/>
          <p14:tracePt t="34696" x="9747250" y="5162550"/>
          <p14:tracePt t="34710" x="9747250" y="5503863"/>
          <p14:tracePt t="34727" x="9747250" y="5897563"/>
          <p14:tracePt t="34745" x="9747250" y="6394450"/>
          <p14:tracePt t="34760" x="9747250" y="6656388"/>
          <p14:tracePt t="34777" x="9747250" y="6840538"/>
          <p14:tracePt t="34779" x="9747250" y="6892925"/>
          <p14:tracePt t="34794" x="9747250" y="6972300"/>
          <p14:tracePt t="34811" x="9772650" y="7050088"/>
          <p14:tracePt t="34827" x="9772650" y="7062788"/>
          <p14:tracePt t="35146" x="9655175" y="7234238"/>
          <p14:tracePt t="35151" x="9510713" y="7377113"/>
          <p14:tracePt t="35160" x="9366250" y="7496175"/>
          <p14:tracePt t="35176" x="8974138" y="7718425"/>
          <p14:tracePt t="35193" x="8555038" y="7875588"/>
          <p14:tracePt t="35194" x="8266113" y="7915275"/>
          <p14:tracePt t="35210" x="7754938" y="7993063"/>
          <p14:tracePt t="35226" x="7323138" y="8007350"/>
          <p14:tracePt t="35243" x="6550025" y="8007350"/>
          <p14:tracePt t="35260" x="6038850" y="7940675"/>
          <p14:tracePt t="35277" x="5410200" y="7835900"/>
          <p14:tracePt t="35293" x="5056188" y="7731125"/>
          <p14:tracePt t="35310" x="4756150" y="7588250"/>
          <p14:tracePt t="35327" x="4506913" y="7429500"/>
          <p14:tracePt t="35343" x="4387850" y="7339013"/>
          <p14:tracePt t="35361" x="4297363" y="7259638"/>
          <p14:tracePt t="35361" x="4244975" y="7234238"/>
          <p14:tracePt t="35377" x="4165600" y="7181850"/>
          <p14:tracePt t="35393" x="4100513" y="7129463"/>
          <p14:tracePt t="35410" x="4048125" y="7062788"/>
          <p14:tracePt t="35427" x="3930650" y="6840538"/>
          <p14:tracePt t="35443" x="3863975" y="6630988"/>
          <p14:tracePt t="35460" x="3811588" y="6461125"/>
          <p14:tracePt t="35461" x="3786188" y="6434138"/>
          <p14:tracePt t="35477" x="3759200" y="6329363"/>
          <p14:tracePt t="35493" x="3706813" y="6199188"/>
          <p14:tracePt t="35510" x="3616325" y="5975350"/>
          <p14:tracePt t="35526" x="3536950" y="5753100"/>
          <p14:tracePt t="35544" x="3432175" y="5334000"/>
          <p14:tracePt t="35560" x="3406775" y="5149850"/>
          <p14:tracePt t="35577" x="3379788" y="5072063"/>
          <p14:tracePt t="35594" x="3354388" y="4979988"/>
          <p14:tracePt t="35594" x="3340100" y="4953000"/>
          <p14:tracePt t="35610" x="3340100" y="4848225"/>
          <p14:tracePt t="35627" x="3340100" y="4795838"/>
          <p14:tracePt t="35643" x="3340100" y="4756150"/>
          <p14:tracePt t="35664" x="3340100" y="4743450"/>
          <p14:tracePt t="35685" x="3354388" y="4743450"/>
          <p14:tracePt t="35713" x="3367088" y="4743450"/>
          <p14:tracePt t="35720" x="3379788" y="4783138"/>
          <p14:tracePt t="35727" x="3392488" y="4822825"/>
          <p14:tracePt t="35743" x="3432175" y="4940300"/>
          <p14:tracePt t="35760" x="3511550" y="5214938"/>
          <p14:tracePt t="35777" x="3733800" y="5778500"/>
          <p14:tracePt t="35793" x="3916363" y="6119813"/>
          <p14:tracePt t="35811" x="4205288" y="6461125"/>
          <p14:tracePt t="35826" x="4402138" y="6630988"/>
          <p14:tracePt t="35843" x="4598988" y="6800850"/>
          <p14:tracePt t="35860" x="4833938" y="6919913"/>
          <p14:tracePt t="35861" x="4938713" y="6958013"/>
          <p14:tracePt t="35876" x="5160963" y="7024688"/>
          <p14:tracePt t="35893" x="5449888" y="7037388"/>
          <p14:tracePt t="35910" x="6026150" y="6761163"/>
          <p14:tracePt t="35926" x="6772275" y="6119813"/>
          <p14:tracePt t="35944" x="7807325" y="4835525"/>
          <p14:tracePt t="35960" x="8540750" y="3800475"/>
          <p14:tracePt t="35977" x="9091613" y="2805113"/>
          <p14:tracePt t="35994" x="9707563" y="1611313"/>
          <p14:tracePt t="36011" x="10099675" y="838200"/>
          <p14:tracePt t="36027" x="10388600" y="131763"/>
          <p14:tracePt t="36984" x="10166350" y="563563"/>
          <p14:tracePt t="36984" x="10166350" y="838200"/>
          <p14:tracePt t="36984" x="10179050" y="1428750"/>
          <p14:tracePt t="36984" x="10179050" y="1663700"/>
          <p14:tracePt t="36984" x="10179050" y="2149475"/>
          <p14:tracePt t="36984" x="10139363" y="2620963"/>
          <p14:tracePt t="36984" x="10034588" y="3224213"/>
          <p14:tracePt t="36984" x="9942513" y="3498850"/>
          <p14:tracePt t="36984" x="9852025" y="3668713"/>
          <p14:tracePt t="36984" x="9707563" y="3930650"/>
          <p14:tracePt t="36984" x="9575800" y="4127500"/>
          <p14:tracePt t="36984" x="9366250" y="4429125"/>
          <p14:tracePt t="36984" x="9223375" y="4573588"/>
          <p14:tracePt t="36984" x="9104313" y="4703763"/>
          <p14:tracePt t="36984" x="8959850" y="4887913"/>
          <p14:tracePt t="36984" x="8869363" y="5019675"/>
          <p14:tracePt t="36984" x="8764588" y="5176838"/>
          <p14:tracePt t="36984" x="8685213" y="5294313"/>
          <p14:tracePt t="36984" x="8555038" y="5543550"/>
          <p14:tracePt t="36984" x="8370888" y="5845175"/>
          <p14:tracePt t="36984" x="8201025" y="6159500"/>
          <p14:tracePt t="36984" x="8096250" y="6276975"/>
          <p14:tracePt t="36984" x="8043863" y="6394450"/>
          <p14:tracePt t="36984" x="7991475" y="6446838"/>
          <p14:tracePt t="36984" x="7951788" y="6526213"/>
          <p14:tracePt t="36984" x="7886700" y="6604000"/>
          <p14:tracePt t="36984" x="7754938" y="6813550"/>
          <p14:tracePt t="36984" x="7558088" y="7062788"/>
          <p14:tracePt t="36984" x="7427913" y="7272338"/>
          <p14:tracePt t="36984" x="7113588" y="7940675"/>
          <p14:tracePt t="36984" x="6981825" y="8242300"/>
          <p14:tracePt t="36984" x="6851650" y="8413750"/>
          <p14:tracePt t="36984" x="6824663" y="8439150"/>
          <p14:tracePt t="36984" x="6811963" y="8701088"/>
          <p14:tracePt t="36984" x="6786563" y="9067800"/>
          <p14:tracePt t="36984" x="6719888" y="9421813"/>
          <p14:tracePt t="36984" x="6694488" y="9631363"/>
          <p14:tracePt t="36984" x="6667500" y="9815513"/>
          <p14:tracePt t="36984" x="6615113" y="10102850"/>
          <p14:tracePt t="36984" x="0" y="0"/>
        </p14:tracePtLst>
      </p14:laserTraceLst>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TotalTime>
  <Words>577</Words>
  <Application>Microsoft Office PowerPoint</Application>
  <PresentationFormat>Custom</PresentationFormat>
  <Paragraphs>285</Paragraphs>
  <Slides>9</Slides>
  <Notes>1</Notes>
  <HiddenSlides>0</HiddenSlides>
  <MMClips>10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Canva Sans</vt:lpstr>
      <vt:lpstr>Calibri</vt:lpstr>
      <vt:lpstr>Arial</vt:lpstr>
      <vt:lpstr>Canva Sans Bold</vt:lpstr>
      <vt:lpstr>Canva Sans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Raw Data From MPU6050</dc:title>
  <dc:creator>Anjula Ananda</dc:creator>
  <cp:lastModifiedBy>D.A.A. DE SILVA</cp:lastModifiedBy>
  <cp:revision>2</cp:revision>
  <dcterms:created xsi:type="dcterms:W3CDTF">2006-08-16T00:00:00Z</dcterms:created>
  <dcterms:modified xsi:type="dcterms:W3CDTF">2024-04-12T19:41:11Z</dcterms:modified>
  <dc:identifier>DAGCKoeQPl4</dc:identifier>
</cp:coreProperties>
</file>